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70" r:id="rId4"/>
    <p:sldId id="261" r:id="rId5"/>
    <p:sldId id="262" r:id="rId6"/>
    <p:sldId id="263" r:id="rId7"/>
    <p:sldId id="264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86017-0B9A-48BB-9C10-19BE35D4F62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7B7FB-9B4F-48A7-8C01-2AA3685E0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0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1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1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4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5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8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0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5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2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11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0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8486-82BD-4CFA-8E0F-7A14AD5743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5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8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6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4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6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4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3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3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1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1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DF7E-0F26-4C76-B9DE-B532593A02E8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6FCA0-D34F-466A-AE72-68540998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9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en-GB" dirty="0" smtClean="0"/>
              <a:t>Winston Churchill Fellowship</a:t>
            </a:r>
            <a:br>
              <a:rPr lang="en-GB" dirty="0" smtClean="0"/>
            </a:br>
            <a:r>
              <a:rPr lang="en-GB" dirty="0" smtClean="0"/>
              <a:t>South Africa 2014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2159"/>
          <a:stretch/>
        </p:blipFill>
        <p:spPr>
          <a:xfrm>
            <a:off x="847016" y="2340887"/>
            <a:ext cx="5184576" cy="4007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8184" y="5301208"/>
            <a:ext cx="2699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Gillian Moncaster</a:t>
            </a:r>
          </a:p>
          <a:p>
            <a:r>
              <a:rPr lang="en-GB" sz="2000" dirty="0" smtClean="0"/>
              <a:t>Dignity Lead</a:t>
            </a:r>
          </a:p>
          <a:p>
            <a:r>
              <a:rPr lang="en-GB" sz="2000" dirty="0" smtClean="0"/>
              <a:t>Manchester City Council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97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Dementia Homes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90255"/>
            <a:ext cx="3348372" cy="22322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528392" cy="2352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3095836" cy="2063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13799"/>
          <a:stretch/>
        </p:blipFill>
        <p:spPr>
          <a:xfrm>
            <a:off x="3779912" y="3609542"/>
            <a:ext cx="1656184" cy="1236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53614"/>
            <a:ext cx="2411760" cy="1607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/>
          <a:stretch/>
        </p:blipFill>
        <p:spPr>
          <a:xfrm>
            <a:off x="6084168" y="3812289"/>
            <a:ext cx="2771800" cy="14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tarfish on the be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916832"/>
            <a:ext cx="3875087" cy="4094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end….. and the beginning!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5461000" y="1628775"/>
            <a:ext cx="3683000" cy="4497388"/>
          </a:xfrm>
        </p:spPr>
        <p:txBody>
          <a:bodyPr/>
          <a:lstStyle/>
          <a:p>
            <a:endParaRPr lang="en-GB" i="1" dirty="0" smtClean="0"/>
          </a:p>
          <a:p>
            <a:pPr marL="0" indent="0" algn="ctr">
              <a:buNone/>
            </a:pPr>
            <a:r>
              <a:rPr lang="en-GB" sz="4000" dirty="0" smtClean="0"/>
              <a:t>We can </a:t>
            </a:r>
          </a:p>
          <a:p>
            <a:pPr marL="0" indent="0" algn="ctr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ALL</a:t>
            </a:r>
          </a:p>
          <a:p>
            <a:pPr marL="0" indent="0" algn="ctr">
              <a:buNone/>
            </a:pPr>
            <a:r>
              <a:rPr lang="en-GB" sz="4000" dirty="0" smtClean="0"/>
              <a:t>make a difference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018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4775"/>
            <a:ext cx="8136904" cy="609655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t="14609" r="25011" b="32808"/>
          <a:stretch/>
        </p:blipFill>
        <p:spPr>
          <a:xfrm>
            <a:off x="1115616" y="332600"/>
            <a:ext cx="2865120" cy="21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Talking to the residents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43" y="4124494"/>
            <a:ext cx="4039985" cy="269332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8940"/>
            <a:ext cx="4038600" cy="22685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0" y="1412776"/>
            <a:ext cx="3718593" cy="2479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9" y="4163434"/>
            <a:ext cx="3999565" cy="2520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 r="10441" b="16998"/>
          <a:stretch/>
        </p:blipFill>
        <p:spPr>
          <a:xfrm>
            <a:off x="3788473" y="2852936"/>
            <a:ext cx="1612241" cy="22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Contrasting outlooks - but…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1" y="1324290"/>
            <a:ext cx="3510911" cy="2343151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528392" cy="2351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511608" cy="223881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/>
          <a:stretch/>
        </p:blipFill>
        <p:spPr>
          <a:xfrm>
            <a:off x="5985654" y="3828050"/>
            <a:ext cx="2934266" cy="2432443"/>
          </a:xfrm>
          <a:prstGeom prst="rect">
            <a:avLst/>
          </a:prstGeom>
        </p:spPr>
      </p:pic>
      <p:pic>
        <p:nvPicPr>
          <p:cNvPr id="20" name="Content Placeholder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1" y="4256697"/>
            <a:ext cx="1573389" cy="1623180"/>
          </a:xfrm>
        </p:spPr>
      </p:pic>
    </p:spTree>
    <p:extLst>
      <p:ext uri="{BB962C8B-B14F-4D97-AF65-F5344CB8AC3E}">
        <p14:creationId xmlns:p14="http://schemas.microsoft.com/office/powerpoint/2010/main" val="10188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Contrasting outlooks - but…</a:t>
            </a:r>
            <a:endParaRPr lang="en-GB" dirty="0"/>
          </a:p>
        </p:txBody>
      </p:sp>
      <p:pic>
        <p:nvPicPr>
          <p:cNvPr id="10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6" y="1628800"/>
            <a:ext cx="3458181" cy="23042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3527180" cy="2351453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041775" cy="2694516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17032"/>
            <a:ext cx="2016224" cy="30243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/>
          <a:stretch/>
        </p:blipFill>
        <p:spPr>
          <a:xfrm>
            <a:off x="3779912" y="3717032"/>
            <a:ext cx="2331609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Work in Progress….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20" y="1354029"/>
            <a:ext cx="2631976" cy="1754651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0" r="16851"/>
          <a:stretch/>
        </p:blipFill>
        <p:spPr>
          <a:xfrm>
            <a:off x="467544" y="1234092"/>
            <a:ext cx="1987562" cy="213615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82" y="4814462"/>
            <a:ext cx="2437854" cy="16252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9886" r="29091" b="15271"/>
          <a:stretch/>
        </p:blipFill>
        <p:spPr>
          <a:xfrm>
            <a:off x="184753" y="4805314"/>
            <a:ext cx="1560271" cy="1854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t="13977" r="28939" b="26250"/>
          <a:stretch/>
        </p:blipFill>
        <p:spPr>
          <a:xfrm>
            <a:off x="724606" y="3076244"/>
            <a:ext cx="1950928" cy="1727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r="21061" b="6023"/>
          <a:stretch/>
        </p:blipFill>
        <p:spPr>
          <a:xfrm>
            <a:off x="2411760" y="4584142"/>
            <a:ext cx="1705222" cy="20738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65" y="1268760"/>
            <a:ext cx="3384376" cy="2256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80"/>
          <a:stretch/>
        </p:blipFill>
        <p:spPr>
          <a:xfrm>
            <a:off x="6554836" y="4712816"/>
            <a:ext cx="2411760" cy="20398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3" y="2978090"/>
            <a:ext cx="2885842" cy="19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4048" y="764704"/>
            <a:ext cx="3754760" cy="4954562"/>
          </a:xfrm>
        </p:spPr>
        <p:txBody>
          <a:bodyPr>
            <a:normAutofit/>
          </a:bodyPr>
          <a:lstStyle/>
          <a:p>
            <a:r>
              <a:rPr lang="en-GB" dirty="0" smtClean="0"/>
              <a:t>The Missing Generation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3736786" cy="5903039"/>
          </a:xfrm>
        </p:spPr>
      </p:pic>
    </p:spTree>
    <p:extLst>
      <p:ext uri="{BB962C8B-B14F-4D97-AF65-F5344CB8AC3E}">
        <p14:creationId xmlns:p14="http://schemas.microsoft.com/office/powerpoint/2010/main" val="15068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at Home?</a:t>
            </a:r>
            <a:endParaRPr lang="en-GB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9" y="1196752"/>
            <a:ext cx="3240360" cy="2160240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203848" cy="21358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23" y="3211512"/>
            <a:ext cx="2592288" cy="1728192"/>
          </a:xfrm>
          <a:prstGeom prst="rect">
            <a:avLst/>
          </a:prstGeom>
        </p:spPr>
      </p:pic>
      <p:pic>
        <p:nvPicPr>
          <p:cNvPr id="25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44692"/>
            <a:ext cx="2448272" cy="1632181"/>
          </a:xfr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11513"/>
            <a:ext cx="2771800" cy="18478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t="1027" r="23962" b="3225"/>
          <a:stretch/>
        </p:blipFill>
        <p:spPr>
          <a:xfrm>
            <a:off x="323528" y="5278582"/>
            <a:ext cx="1274619" cy="13184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1" r="30001"/>
          <a:stretch/>
        </p:blipFill>
        <p:spPr>
          <a:xfrm>
            <a:off x="1403648" y="4797152"/>
            <a:ext cx="958851" cy="15112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4860622"/>
            <a:ext cx="2699792" cy="17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Dementia Homes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10412" r="7380"/>
          <a:stretch/>
        </p:blipFill>
        <p:spPr>
          <a:xfrm>
            <a:off x="827584" y="1484784"/>
            <a:ext cx="2988098" cy="2110410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6"/>
          <a:stretch/>
        </p:blipFill>
        <p:spPr>
          <a:xfrm>
            <a:off x="4788024" y="1196752"/>
            <a:ext cx="4188773" cy="439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/>
          <a:stretch/>
        </p:blipFill>
        <p:spPr>
          <a:xfrm>
            <a:off x="6982797" y="4779126"/>
            <a:ext cx="1905211" cy="1338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2" y="3890756"/>
            <a:ext cx="3775592" cy="25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On-screen Show (4:3)</PresentationFormat>
  <Paragraphs>28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Winston Churchill Fellowship South Africa 2014</vt:lpstr>
      <vt:lpstr>PowerPoint Presentation</vt:lpstr>
      <vt:lpstr>Talking to the residents</vt:lpstr>
      <vt:lpstr>Contrasting outlooks - but…</vt:lpstr>
      <vt:lpstr>Contrasting outlooks - but…</vt:lpstr>
      <vt:lpstr> Work in Progress….</vt:lpstr>
      <vt:lpstr>The Missing Generation</vt:lpstr>
      <vt:lpstr>Support at Home?</vt:lpstr>
      <vt:lpstr>Dementia Homes</vt:lpstr>
      <vt:lpstr>Dementia Homes</vt:lpstr>
      <vt:lpstr>The end….. and the beginning!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Winston Churchill Fellowship South Africa 2014</dc:title>
  <dc:creator>Liz</dc:creator>
  <cp:lastModifiedBy>Liz</cp:lastModifiedBy>
  <cp:revision>1</cp:revision>
  <dcterms:created xsi:type="dcterms:W3CDTF">2014-11-25T16:08:20Z</dcterms:created>
  <dcterms:modified xsi:type="dcterms:W3CDTF">2014-11-25T16:09:43Z</dcterms:modified>
</cp:coreProperties>
</file>