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17" r:id="rId5"/>
    <p:sldMasterId id="2147483691" r:id="rId6"/>
    <p:sldMasterId id="2147483686" r:id="rId7"/>
    <p:sldMasterId id="2147483682" r:id="rId8"/>
    <p:sldMasterId id="2147483684" r:id="rId9"/>
  </p:sldMasterIdLst>
  <p:notesMasterIdLst>
    <p:notesMasterId r:id="rId15"/>
  </p:notesMasterIdLst>
  <p:handoutMasterIdLst>
    <p:handoutMasterId r:id="rId16"/>
  </p:handoutMasterIdLst>
  <p:sldIdLst>
    <p:sldId id="256" r:id="rId10"/>
    <p:sldId id="511" r:id="rId11"/>
    <p:sldId id="269" r:id="rId12"/>
    <p:sldId id="886" r:id="rId13"/>
    <p:sldId id="8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 Simons" initials="FS" lastIdx="3" clrIdx="0">
    <p:extLst>
      <p:ext uri="{19B8F6BF-5375-455C-9EA6-DF929625EA0E}">
        <p15:presenceInfo xmlns:p15="http://schemas.microsoft.com/office/powerpoint/2012/main" userId="S::fran.simons@skillsforcare.org.uk::2850918c-2d37-42f3-b01f-652f037da03d" providerId="AD"/>
      </p:ext>
    </p:extLst>
  </p:cmAuthor>
  <p:cmAuthor id="2" name="Juliet Green" initials="JG" lastIdx="4" clrIdx="1">
    <p:extLst>
      <p:ext uri="{19B8F6BF-5375-455C-9EA6-DF929625EA0E}">
        <p15:presenceInfo xmlns:p15="http://schemas.microsoft.com/office/powerpoint/2012/main" userId="S::juliet.green@skillsforcare.org.uk::72ad3bb9-ef0d-4629-b366-dd58d266c002" providerId="AD"/>
      </p:ext>
    </p:extLst>
  </p:cmAuthor>
  <p:cmAuthor id="3" name="Jill Croskell" initials="JC" lastIdx="6" clrIdx="2">
    <p:extLst>
      <p:ext uri="{19B8F6BF-5375-455C-9EA6-DF929625EA0E}">
        <p15:presenceInfo xmlns:p15="http://schemas.microsoft.com/office/powerpoint/2012/main" userId="S::jill.croskell@skillsforcare.org.uk::cbecb17c-f14d-4fe4-82f4-843463434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FF99"/>
    <a:srgbClr val="E87722"/>
    <a:srgbClr val="FFB81C"/>
    <a:srgbClr val="008C95"/>
    <a:srgbClr val="A20067"/>
    <a:srgbClr val="005EB8"/>
    <a:srgbClr val="CACACA"/>
    <a:srgbClr val="BA0C2F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7347" autoAdjust="0"/>
  </p:normalViewPr>
  <p:slideViewPr>
    <p:cSldViewPr snapToGrid="0">
      <p:cViewPr varScale="1">
        <p:scale>
          <a:sx n="51" d="100"/>
          <a:sy n="51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95EA6-3D90-4061-8D95-B08BA931633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6AD284-9135-4CCE-A9EA-3C3A364296ED}">
      <dgm:prSet phldrT="[Text]" custT="1"/>
      <dgm:spPr/>
      <dgm:t>
        <a:bodyPr/>
        <a:lstStyle/>
        <a:p>
          <a:r>
            <a:rPr lang="en-GB" sz="2800"/>
            <a:t>Pause</a:t>
          </a:r>
        </a:p>
      </dgm:t>
    </dgm:pt>
    <dgm:pt modelId="{AEBAC4D0-13CA-4341-B48D-4C9B40CBF7B8}" type="parTrans" cxnId="{EC0A8FBA-4838-4653-94BA-BB1B7EFC858F}">
      <dgm:prSet/>
      <dgm:spPr/>
      <dgm:t>
        <a:bodyPr/>
        <a:lstStyle/>
        <a:p>
          <a:endParaRPr lang="en-GB" sz="2400"/>
        </a:p>
      </dgm:t>
    </dgm:pt>
    <dgm:pt modelId="{844DCA66-42A4-4416-A915-1E37F18D667A}" type="sibTrans" cxnId="{EC0A8FBA-4838-4653-94BA-BB1B7EFC858F}">
      <dgm:prSet/>
      <dgm:spPr/>
      <dgm:t>
        <a:bodyPr/>
        <a:lstStyle/>
        <a:p>
          <a:endParaRPr lang="en-GB" sz="2400"/>
        </a:p>
      </dgm:t>
    </dgm:pt>
    <dgm:pt modelId="{5B15595B-12F7-4257-8135-DEB531578C9F}">
      <dgm:prSet phldrT="[Text]" custT="1"/>
      <dgm:spPr/>
      <dgm:t>
        <a:bodyPr/>
        <a:lstStyle/>
        <a:p>
          <a:r>
            <a:rPr lang="en-GB" sz="2800" dirty="0"/>
            <a:t>Reflect</a:t>
          </a:r>
        </a:p>
      </dgm:t>
    </dgm:pt>
    <dgm:pt modelId="{EFF234D1-F294-4E4E-98BE-E386A6DCAA84}" type="parTrans" cxnId="{1A834D95-7A52-43B8-BB8C-49978AD7194F}">
      <dgm:prSet/>
      <dgm:spPr/>
      <dgm:t>
        <a:bodyPr/>
        <a:lstStyle/>
        <a:p>
          <a:endParaRPr lang="en-GB" sz="2400"/>
        </a:p>
      </dgm:t>
    </dgm:pt>
    <dgm:pt modelId="{7084512B-8B8B-4D92-88C5-1369748E7E53}" type="sibTrans" cxnId="{1A834D95-7A52-43B8-BB8C-49978AD7194F}">
      <dgm:prSet/>
      <dgm:spPr/>
      <dgm:t>
        <a:bodyPr/>
        <a:lstStyle/>
        <a:p>
          <a:endParaRPr lang="en-GB" sz="2400"/>
        </a:p>
      </dgm:t>
    </dgm:pt>
    <dgm:pt modelId="{E8A405FB-215D-455D-9475-45D62A98A86C}">
      <dgm:prSet phldrT="[Text]" custT="1"/>
      <dgm:spPr/>
      <dgm:t>
        <a:bodyPr/>
        <a:lstStyle/>
        <a:p>
          <a:r>
            <a:rPr lang="en-GB" sz="2800"/>
            <a:t>Recharge</a:t>
          </a:r>
        </a:p>
      </dgm:t>
    </dgm:pt>
    <dgm:pt modelId="{D09A2A6B-0550-4D8C-B4A0-17DC6247DB35}" type="parTrans" cxnId="{8E298356-1E53-46E5-808A-746D0637E543}">
      <dgm:prSet/>
      <dgm:spPr/>
      <dgm:t>
        <a:bodyPr/>
        <a:lstStyle/>
        <a:p>
          <a:endParaRPr lang="en-GB" sz="2400"/>
        </a:p>
      </dgm:t>
    </dgm:pt>
    <dgm:pt modelId="{D38DE123-A0C7-4634-9DC9-C557213748A9}" type="sibTrans" cxnId="{8E298356-1E53-46E5-808A-746D0637E543}">
      <dgm:prSet/>
      <dgm:spPr/>
      <dgm:t>
        <a:bodyPr/>
        <a:lstStyle/>
        <a:p>
          <a:endParaRPr lang="en-GB" sz="2400"/>
        </a:p>
      </dgm:t>
    </dgm:pt>
    <dgm:pt modelId="{662B1F14-1FC8-47C9-852B-0316670E8A4D}">
      <dgm:prSet phldrT="[Text]" custT="1"/>
      <dgm:spPr/>
      <dgm:t>
        <a:bodyPr/>
        <a:lstStyle/>
        <a:p>
          <a:r>
            <a:rPr lang="en-GB" sz="2800"/>
            <a:t>Act</a:t>
          </a:r>
        </a:p>
      </dgm:t>
    </dgm:pt>
    <dgm:pt modelId="{CC3DB8C8-B4D3-416D-BC1A-59FAD403158E}" type="parTrans" cxnId="{EFFA6501-EB5F-4943-B3F8-7B343CF91D5D}">
      <dgm:prSet/>
      <dgm:spPr/>
      <dgm:t>
        <a:bodyPr/>
        <a:lstStyle/>
        <a:p>
          <a:endParaRPr lang="en-GB" sz="2400"/>
        </a:p>
      </dgm:t>
    </dgm:pt>
    <dgm:pt modelId="{6D513294-3E0B-47D8-BAD6-DDF30A03C185}" type="sibTrans" cxnId="{EFFA6501-EB5F-4943-B3F8-7B343CF91D5D}">
      <dgm:prSet/>
      <dgm:spPr/>
      <dgm:t>
        <a:bodyPr/>
        <a:lstStyle/>
        <a:p>
          <a:endParaRPr lang="en-GB" sz="2400"/>
        </a:p>
      </dgm:t>
    </dgm:pt>
    <dgm:pt modelId="{F2BE1D14-6AE7-48A2-9751-9F92BD87FE1D}" type="pres">
      <dgm:prSet presAssocID="{90F95EA6-3D90-4061-8D95-B08BA931633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02884B-E365-411D-A455-78E29B2F640D}" type="pres">
      <dgm:prSet presAssocID="{5E6AD284-9135-4CCE-A9EA-3C3A364296ED}" presName="Accent1" presStyleCnt="0"/>
      <dgm:spPr/>
    </dgm:pt>
    <dgm:pt modelId="{488E5223-46D6-4CCB-A974-7DF08B45E850}" type="pres">
      <dgm:prSet presAssocID="{5E6AD284-9135-4CCE-A9EA-3C3A364296ED}" presName="Accent" presStyleLbl="node1" presStyleIdx="0" presStyleCnt="4"/>
      <dgm:spPr/>
    </dgm:pt>
    <dgm:pt modelId="{81052B1A-0753-4521-8183-2EDDD891E4E9}" type="pres">
      <dgm:prSet presAssocID="{5E6AD284-9135-4CCE-A9EA-3C3A364296ED}" presName="Parent1" presStyleLbl="revTx" presStyleIdx="0" presStyleCnt="4" custScaleX="139000">
        <dgm:presLayoutVars>
          <dgm:chMax val="1"/>
          <dgm:chPref val="1"/>
          <dgm:bulletEnabled val="1"/>
        </dgm:presLayoutVars>
      </dgm:prSet>
      <dgm:spPr/>
    </dgm:pt>
    <dgm:pt modelId="{9B916252-A3DE-4AEA-9037-CCCBAADC0FDA}" type="pres">
      <dgm:prSet presAssocID="{5B15595B-12F7-4257-8135-DEB531578C9F}" presName="Accent2" presStyleCnt="0"/>
      <dgm:spPr/>
    </dgm:pt>
    <dgm:pt modelId="{C4A60008-0B07-4964-A1E8-A4196B3EBA47}" type="pres">
      <dgm:prSet presAssocID="{5B15595B-12F7-4257-8135-DEB531578C9F}" presName="Accent" presStyleLbl="node1" presStyleIdx="1" presStyleCnt="4"/>
      <dgm:spPr/>
    </dgm:pt>
    <dgm:pt modelId="{80335650-4595-410B-8A56-4E3531AC4720}" type="pres">
      <dgm:prSet presAssocID="{5B15595B-12F7-4257-8135-DEB531578C9F}" presName="Parent2" presStyleLbl="revTx" presStyleIdx="1" presStyleCnt="4" custScaleX="141021">
        <dgm:presLayoutVars>
          <dgm:chMax val="1"/>
          <dgm:chPref val="1"/>
          <dgm:bulletEnabled val="1"/>
        </dgm:presLayoutVars>
      </dgm:prSet>
      <dgm:spPr/>
    </dgm:pt>
    <dgm:pt modelId="{7B56D446-0746-4471-A418-6F66686CAC23}" type="pres">
      <dgm:prSet presAssocID="{E8A405FB-215D-455D-9475-45D62A98A86C}" presName="Accent3" presStyleCnt="0"/>
      <dgm:spPr/>
    </dgm:pt>
    <dgm:pt modelId="{D7EAC4D3-AB37-4C57-AA39-55440492A7B5}" type="pres">
      <dgm:prSet presAssocID="{E8A405FB-215D-455D-9475-45D62A98A86C}" presName="Accent" presStyleLbl="node1" presStyleIdx="2" presStyleCnt="4" custLinFactNeighborX="-1156"/>
      <dgm:spPr/>
    </dgm:pt>
    <dgm:pt modelId="{00E51BC0-38AD-44DA-A5A8-C1C67DF61812}" type="pres">
      <dgm:prSet presAssocID="{E8A405FB-215D-455D-9475-45D62A98A86C}" presName="Parent3" presStyleLbl="revTx" presStyleIdx="2" presStyleCnt="4" custScaleX="185748" custLinFactNeighborX="-17610">
        <dgm:presLayoutVars>
          <dgm:chMax val="1"/>
          <dgm:chPref val="1"/>
          <dgm:bulletEnabled val="1"/>
        </dgm:presLayoutVars>
      </dgm:prSet>
      <dgm:spPr/>
    </dgm:pt>
    <dgm:pt modelId="{336CBF43-6994-4D7F-82D6-E597AE8F74D8}" type="pres">
      <dgm:prSet presAssocID="{662B1F14-1FC8-47C9-852B-0316670E8A4D}" presName="Accent4" presStyleCnt="0"/>
      <dgm:spPr/>
    </dgm:pt>
    <dgm:pt modelId="{96F71408-920C-4602-942E-93594860C2FC}" type="pres">
      <dgm:prSet presAssocID="{662B1F14-1FC8-47C9-852B-0316670E8A4D}" presName="Accent" presStyleLbl="node1" presStyleIdx="3" presStyleCnt="4"/>
      <dgm:spPr>
        <a:solidFill>
          <a:srgbClr val="E87722"/>
        </a:solidFill>
      </dgm:spPr>
    </dgm:pt>
    <dgm:pt modelId="{0F5BAA2A-938C-4998-B369-7737D3937523}" type="pres">
      <dgm:prSet presAssocID="{662B1F14-1FC8-47C9-852B-0316670E8A4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FFA6501-EB5F-4943-B3F8-7B343CF91D5D}" srcId="{90F95EA6-3D90-4061-8D95-B08BA9316337}" destId="{662B1F14-1FC8-47C9-852B-0316670E8A4D}" srcOrd="3" destOrd="0" parTransId="{CC3DB8C8-B4D3-416D-BC1A-59FAD403158E}" sibTransId="{6D513294-3E0B-47D8-BAD6-DDF30A03C185}"/>
    <dgm:cxn modelId="{C3FE511A-DD10-4A5A-BBA6-6DEE1EC126C6}" type="presOf" srcId="{90F95EA6-3D90-4061-8D95-B08BA9316337}" destId="{F2BE1D14-6AE7-48A2-9751-9F92BD87FE1D}" srcOrd="0" destOrd="0" presId="urn:microsoft.com/office/officeart/2009/layout/CircleArrowProcess"/>
    <dgm:cxn modelId="{9906CB36-00EF-4E9D-ADD5-6BDA4CBB0683}" type="presOf" srcId="{662B1F14-1FC8-47C9-852B-0316670E8A4D}" destId="{0F5BAA2A-938C-4998-B369-7737D3937523}" srcOrd="0" destOrd="0" presId="urn:microsoft.com/office/officeart/2009/layout/CircleArrowProcess"/>
    <dgm:cxn modelId="{8F30D541-0FC5-4805-9AFB-F46BBA446C01}" type="presOf" srcId="{5B15595B-12F7-4257-8135-DEB531578C9F}" destId="{80335650-4595-410B-8A56-4E3531AC4720}" srcOrd="0" destOrd="0" presId="urn:microsoft.com/office/officeart/2009/layout/CircleArrowProcess"/>
    <dgm:cxn modelId="{C7515264-808F-4D55-8F77-21A829067071}" type="presOf" srcId="{5E6AD284-9135-4CCE-A9EA-3C3A364296ED}" destId="{81052B1A-0753-4521-8183-2EDDD891E4E9}" srcOrd="0" destOrd="0" presId="urn:microsoft.com/office/officeart/2009/layout/CircleArrowProcess"/>
    <dgm:cxn modelId="{EBDD4F73-7F20-48FC-AA3A-15B593C88F08}" type="presOf" srcId="{E8A405FB-215D-455D-9475-45D62A98A86C}" destId="{00E51BC0-38AD-44DA-A5A8-C1C67DF61812}" srcOrd="0" destOrd="0" presId="urn:microsoft.com/office/officeart/2009/layout/CircleArrowProcess"/>
    <dgm:cxn modelId="{8E298356-1E53-46E5-808A-746D0637E543}" srcId="{90F95EA6-3D90-4061-8D95-B08BA9316337}" destId="{E8A405FB-215D-455D-9475-45D62A98A86C}" srcOrd="2" destOrd="0" parTransId="{D09A2A6B-0550-4D8C-B4A0-17DC6247DB35}" sibTransId="{D38DE123-A0C7-4634-9DC9-C557213748A9}"/>
    <dgm:cxn modelId="{1A834D95-7A52-43B8-BB8C-49978AD7194F}" srcId="{90F95EA6-3D90-4061-8D95-B08BA9316337}" destId="{5B15595B-12F7-4257-8135-DEB531578C9F}" srcOrd="1" destOrd="0" parTransId="{EFF234D1-F294-4E4E-98BE-E386A6DCAA84}" sibTransId="{7084512B-8B8B-4D92-88C5-1369748E7E53}"/>
    <dgm:cxn modelId="{EC0A8FBA-4838-4653-94BA-BB1B7EFC858F}" srcId="{90F95EA6-3D90-4061-8D95-B08BA9316337}" destId="{5E6AD284-9135-4CCE-A9EA-3C3A364296ED}" srcOrd="0" destOrd="0" parTransId="{AEBAC4D0-13CA-4341-B48D-4C9B40CBF7B8}" sibTransId="{844DCA66-42A4-4416-A915-1E37F18D667A}"/>
    <dgm:cxn modelId="{13E0635B-95B2-47AC-8C60-1549BDAB3721}" type="presParOf" srcId="{F2BE1D14-6AE7-48A2-9751-9F92BD87FE1D}" destId="{7A02884B-E365-411D-A455-78E29B2F640D}" srcOrd="0" destOrd="0" presId="urn:microsoft.com/office/officeart/2009/layout/CircleArrowProcess"/>
    <dgm:cxn modelId="{F1A0D7BC-8183-44B2-8CFE-2287D52067E0}" type="presParOf" srcId="{7A02884B-E365-411D-A455-78E29B2F640D}" destId="{488E5223-46D6-4CCB-A974-7DF08B45E850}" srcOrd="0" destOrd="0" presId="urn:microsoft.com/office/officeart/2009/layout/CircleArrowProcess"/>
    <dgm:cxn modelId="{CA6440D1-862F-48D6-8580-1330F5AE709D}" type="presParOf" srcId="{F2BE1D14-6AE7-48A2-9751-9F92BD87FE1D}" destId="{81052B1A-0753-4521-8183-2EDDD891E4E9}" srcOrd="1" destOrd="0" presId="urn:microsoft.com/office/officeart/2009/layout/CircleArrowProcess"/>
    <dgm:cxn modelId="{A088BC1A-3505-4D2A-90B7-4E76572E125E}" type="presParOf" srcId="{F2BE1D14-6AE7-48A2-9751-9F92BD87FE1D}" destId="{9B916252-A3DE-4AEA-9037-CCCBAADC0FDA}" srcOrd="2" destOrd="0" presId="urn:microsoft.com/office/officeart/2009/layout/CircleArrowProcess"/>
    <dgm:cxn modelId="{9084A8B1-A2C1-4818-B7E2-4928179B06C8}" type="presParOf" srcId="{9B916252-A3DE-4AEA-9037-CCCBAADC0FDA}" destId="{C4A60008-0B07-4964-A1E8-A4196B3EBA47}" srcOrd="0" destOrd="0" presId="urn:microsoft.com/office/officeart/2009/layout/CircleArrowProcess"/>
    <dgm:cxn modelId="{78AF8B34-490A-49B0-8046-5F293AC42926}" type="presParOf" srcId="{F2BE1D14-6AE7-48A2-9751-9F92BD87FE1D}" destId="{80335650-4595-410B-8A56-4E3531AC4720}" srcOrd="3" destOrd="0" presId="urn:microsoft.com/office/officeart/2009/layout/CircleArrowProcess"/>
    <dgm:cxn modelId="{5E066021-C21C-49FA-AAB1-39EE6B269B4F}" type="presParOf" srcId="{F2BE1D14-6AE7-48A2-9751-9F92BD87FE1D}" destId="{7B56D446-0746-4471-A418-6F66686CAC23}" srcOrd="4" destOrd="0" presId="urn:microsoft.com/office/officeart/2009/layout/CircleArrowProcess"/>
    <dgm:cxn modelId="{BE7BB874-0B1C-45BD-8D3F-AD9B42C5564B}" type="presParOf" srcId="{7B56D446-0746-4471-A418-6F66686CAC23}" destId="{D7EAC4D3-AB37-4C57-AA39-55440492A7B5}" srcOrd="0" destOrd="0" presId="urn:microsoft.com/office/officeart/2009/layout/CircleArrowProcess"/>
    <dgm:cxn modelId="{8DB2036D-F603-4187-A3A9-7828ED383537}" type="presParOf" srcId="{F2BE1D14-6AE7-48A2-9751-9F92BD87FE1D}" destId="{00E51BC0-38AD-44DA-A5A8-C1C67DF61812}" srcOrd="5" destOrd="0" presId="urn:microsoft.com/office/officeart/2009/layout/CircleArrowProcess"/>
    <dgm:cxn modelId="{C87E9D26-2B32-45DF-A965-191D959A60CE}" type="presParOf" srcId="{F2BE1D14-6AE7-48A2-9751-9F92BD87FE1D}" destId="{336CBF43-6994-4D7F-82D6-E597AE8F74D8}" srcOrd="6" destOrd="0" presId="urn:microsoft.com/office/officeart/2009/layout/CircleArrowProcess"/>
    <dgm:cxn modelId="{1549AD61-5BDC-4846-8E05-B930F96BD376}" type="presParOf" srcId="{336CBF43-6994-4D7F-82D6-E597AE8F74D8}" destId="{96F71408-920C-4602-942E-93594860C2FC}" srcOrd="0" destOrd="0" presId="urn:microsoft.com/office/officeart/2009/layout/CircleArrowProcess"/>
    <dgm:cxn modelId="{02CECB1A-A9D6-4ABD-A053-481C218727A6}" type="presParOf" srcId="{F2BE1D14-6AE7-48A2-9751-9F92BD87FE1D}" destId="{0F5BAA2A-938C-4998-B369-7737D393752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E5223-46D6-4CCB-A974-7DF08B45E850}">
      <dsp:nvSpPr>
        <dsp:cNvPr id="0" name=""/>
        <dsp:cNvSpPr/>
      </dsp:nvSpPr>
      <dsp:spPr>
        <a:xfrm>
          <a:off x="2384545" y="0"/>
          <a:ext cx="1792410" cy="17925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52B1A-0753-4521-8183-2EDDD891E4E9}">
      <dsp:nvSpPr>
        <dsp:cNvPr id="0" name=""/>
        <dsp:cNvSpPr/>
      </dsp:nvSpPr>
      <dsp:spPr>
        <a:xfrm>
          <a:off x="2585229" y="648870"/>
          <a:ext cx="1390370" cy="500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Pause</a:t>
          </a:r>
        </a:p>
      </dsp:txBody>
      <dsp:txXfrm>
        <a:off x="2585229" y="648870"/>
        <a:ext cx="1390370" cy="500081"/>
      </dsp:txXfrm>
    </dsp:sp>
    <dsp:sp modelId="{C4A60008-0B07-4964-A1E8-A4196B3EBA47}">
      <dsp:nvSpPr>
        <dsp:cNvPr id="0" name=""/>
        <dsp:cNvSpPr/>
      </dsp:nvSpPr>
      <dsp:spPr>
        <a:xfrm>
          <a:off x="1886597" y="1030111"/>
          <a:ext cx="1792410" cy="17925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35650-4595-410B-8A56-4E3531AC4720}">
      <dsp:nvSpPr>
        <dsp:cNvPr id="0" name=""/>
        <dsp:cNvSpPr/>
      </dsp:nvSpPr>
      <dsp:spPr>
        <a:xfrm>
          <a:off x="2075156" y="1680882"/>
          <a:ext cx="1410586" cy="500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Reflect</a:t>
          </a:r>
        </a:p>
      </dsp:txBody>
      <dsp:txXfrm>
        <a:off x="2075156" y="1680882"/>
        <a:ext cx="1410586" cy="500081"/>
      </dsp:txXfrm>
    </dsp:sp>
    <dsp:sp modelId="{D7EAC4D3-AB37-4C57-AA39-55440492A7B5}">
      <dsp:nvSpPr>
        <dsp:cNvPr id="0" name=""/>
        <dsp:cNvSpPr/>
      </dsp:nvSpPr>
      <dsp:spPr>
        <a:xfrm>
          <a:off x="2363825" y="2064025"/>
          <a:ext cx="1792410" cy="179259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51BC0-38AD-44DA-A5A8-C1C67DF61812}">
      <dsp:nvSpPr>
        <dsp:cNvPr id="0" name=""/>
        <dsp:cNvSpPr/>
      </dsp:nvSpPr>
      <dsp:spPr>
        <a:xfrm>
          <a:off x="2175279" y="2712895"/>
          <a:ext cx="1857975" cy="500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Recharge</a:t>
          </a:r>
        </a:p>
      </dsp:txBody>
      <dsp:txXfrm>
        <a:off x="2175279" y="2712895"/>
        <a:ext cx="1857975" cy="500081"/>
      </dsp:txXfrm>
    </dsp:sp>
    <dsp:sp modelId="{96F71408-920C-4602-942E-93594860C2FC}">
      <dsp:nvSpPr>
        <dsp:cNvPr id="0" name=""/>
        <dsp:cNvSpPr/>
      </dsp:nvSpPr>
      <dsp:spPr>
        <a:xfrm>
          <a:off x="2014362" y="3212977"/>
          <a:ext cx="1539906" cy="154065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E877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BAA2A-938C-4998-B369-7737D3937523}">
      <dsp:nvSpPr>
        <dsp:cNvPr id="0" name=""/>
        <dsp:cNvSpPr/>
      </dsp:nvSpPr>
      <dsp:spPr>
        <a:xfrm>
          <a:off x="2280316" y="3744908"/>
          <a:ext cx="1000266" cy="500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Act</a:t>
          </a:r>
        </a:p>
      </dsp:txBody>
      <dsp:txXfrm>
        <a:off x="2280316" y="3744908"/>
        <a:ext cx="1000266" cy="500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0D1C5-C611-6044-ADE7-20462F95D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78EB7-8683-3D4A-B257-9724A20B80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B820-A449-A448-B1AD-1FAD9D18D08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332AA-E1A7-E148-9409-B1201AB906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09170-FEDA-1D42-9A85-9C75F30CC5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8056-F800-D243-93C1-74005A17F0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00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E30D2-496F-4335-94FD-7CD205B40B2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467E-689E-4776-8297-2FB7C7A9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1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8" algn="l">
              <a:buFont typeface="Arial" panose="020B0604020202020204" pitchFamily="34" charset="0"/>
              <a:buNone/>
            </a:pPr>
            <a:endParaRPr lang="en-GB" b="0" i="0" dirty="0">
              <a:solidFill>
                <a:srgbClr val="231F2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91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C808-C6D0-4AD0-8CC2-D1ADB7705C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6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B467E-689E-4776-8297-2FB7C7A995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8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3160-6257-46C6-95A6-C5E9A905E3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3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group of people sitting next to a person&#10;&#10;Description automatically generated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5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A651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7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6 (cher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BA0C2F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0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E2177-2335-D344-AC68-1E84A8463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7"/>
            <a:ext cx="7366964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0AC26F6-B251-6C43-8652-E7DF249E7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7366964" cy="39898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 sz="1800"/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E9841E-C518-9249-ABAC-394235E08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9" y="1351028"/>
            <a:ext cx="7366964" cy="73183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5EB8"/>
              </a:buClr>
              <a:buFont typeface="Wingdings" pitchFamily="2" charset="2"/>
              <a:buNone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CAD6-8778-0E46-877A-6B50F8502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1824" y="1609971"/>
            <a:ext cx="921243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4896B-A414-1349-BED9-26A753E6AA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29" y="2145794"/>
            <a:ext cx="830795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A3CAE1-74FD-B74B-BAF7-282D3C9CE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F1C9E69-2546-444E-9903-F6030191E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63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2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 (pl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20067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A20067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A20067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A20067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A20067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20067"/>
              </a:buClr>
              <a:buFont typeface="Wingdings" pitchFamily="2" charset="2"/>
              <a:buChar char="§"/>
              <a:defRPr>
                <a:solidFill>
                  <a:srgbClr val="A20067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3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8C95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8C95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8C95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8C95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8C95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8C95"/>
              </a:buClr>
              <a:buFont typeface="Wingdings" pitchFamily="2" charset="2"/>
              <a:buChar char="§"/>
              <a:defRPr>
                <a:solidFill>
                  <a:srgbClr val="008C95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4 (vio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0072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33007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330072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330072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33007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30072"/>
              </a:buClr>
              <a:buFont typeface="Wingdings" pitchFamily="2" charset="2"/>
              <a:buChar char="§"/>
              <a:defRPr>
                <a:solidFill>
                  <a:srgbClr val="33007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5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651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A651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A651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A651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A651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A651"/>
              </a:buClr>
              <a:buFont typeface="Wingdings" pitchFamily="2" charset="2"/>
              <a:buChar char="§"/>
              <a:defRPr>
                <a:solidFill>
                  <a:srgbClr val="00A651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FE44-5611-764D-A6AE-AA87C019C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6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5 (cher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DA08A7-5006-D44A-8606-EF9C1B9C9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292AD8-6A62-3B47-9311-49E1D0417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BA0C2F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BA0C2F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BA0C2F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BA0C2F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BA0C2F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82AAE-7D17-0541-83C3-1DC5C131B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BA0C2F"/>
              </a:buClr>
              <a:buFont typeface="Wingdings" pitchFamily="2" charset="2"/>
              <a:buChar char="§"/>
              <a:defRPr>
                <a:solidFill>
                  <a:srgbClr val="BA0C2F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36D77-5D0C-9E47-8CE8-08CDCE82D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0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34AD5-D911-DD4C-BEF3-40C0975C1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48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220DF-6815-BF40-A078-D5B22A5FD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8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B3786-9677-F243-9687-217339B31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47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6098A-F4D7-2C45-B97D-DA9C5C9F3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1A7C-7DC4-A044-B817-A748BDFB96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1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800" y="1609969"/>
            <a:ext cx="122832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35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5A7EA-545A-4244-9686-0E869516D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6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43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37800" y="1609971"/>
            <a:ext cx="1228324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1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42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26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4896B-A414-1349-BED9-26A753E6AA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6" y="2145794"/>
            <a:ext cx="8307959" cy="3989830"/>
          </a:xfrm>
          <a:prstGeom prst="rect">
            <a:avLst/>
          </a:prstGeom>
        </p:spPr>
        <p:txBody>
          <a:bodyPr/>
          <a:lstStyle>
            <a:lvl1pPr marL="171438" indent="-171438">
              <a:buClr>
                <a:srgbClr val="005EB8"/>
              </a:buClr>
              <a:buFont typeface="Wingdings" pitchFamily="2" charset="2"/>
              <a:buChar char="§"/>
              <a:defRPr sz="1800"/>
            </a:lvl1pPr>
            <a:lvl2pPr marL="514313" indent="-171438">
              <a:buClr>
                <a:srgbClr val="005EB8"/>
              </a:buClr>
              <a:buFont typeface="Wingdings" pitchFamily="2" charset="2"/>
              <a:buChar char="§"/>
              <a:defRPr sz="1500"/>
            </a:lvl2pPr>
            <a:lvl3pPr marL="857186" indent="-171438">
              <a:buClr>
                <a:srgbClr val="005EB8"/>
              </a:buClr>
              <a:buFont typeface="Wingdings" pitchFamily="2" charset="2"/>
              <a:buChar char="§"/>
              <a:defRPr sz="1350"/>
            </a:lvl3pPr>
            <a:lvl4pPr marL="1200060" indent="-171438">
              <a:buClr>
                <a:srgbClr val="005EB8"/>
              </a:buClr>
              <a:buFont typeface="Wingdings" pitchFamily="2" charset="2"/>
              <a:buChar char="§"/>
              <a:defRPr sz="1200"/>
            </a:lvl4pPr>
            <a:lvl5pPr marL="1542935" indent="-171438">
              <a:buClr>
                <a:srgbClr val="005EB8"/>
              </a:buClr>
              <a:buFont typeface="Wingdings" pitchFamily="2" charset="2"/>
              <a:buChar char="§"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A3CAE1-74FD-B74B-BAF7-282D3C9CE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30" y="441339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27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F1C9E69-2546-444E-9903-F6030191E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30" y="1351028"/>
            <a:ext cx="6982305" cy="731837"/>
          </a:xfrm>
          <a:prstGeom prst="rect">
            <a:avLst/>
          </a:prstGeom>
        </p:spPr>
        <p:txBody>
          <a:bodyPr/>
          <a:lstStyle>
            <a:lvl1pPr marL="171438" indent="-171438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13" indent="-171438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857186" indent="-171438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200060" indent="-171438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1542935" indent="-171438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29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792" y="1525056"/>
            <a:ext cx="5546995" cy="705863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134" y="3531132"/>
            <a:ext cx="8584359" cy="30459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31237" y="2759726"/>
            <a:ext cx="8593273" cy="5177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0079C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19489" y="6621137"/>
            <a:ext cx="8505022" cy="0"/>
          </a:xfrm>
          <a:prstGeom prst="line">
            <a:avLst/>
          </a:prstGeom>
          <a:ln w="88900">
            <a:solidFill>
              <a:srgbClr val="BA9F88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9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EFCE54-37F2-3142-AAC7-A2AD97F6902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/>
              <a:t>Thank you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FDE45D-26D8-3E46-B069-86B1166C2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213493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11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blue (tha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4B4C24-8E23-A849-8ABD-D076D01B4F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25738-0017-6B48-9451-3D7AA0CD16E9}"/>
              </a:ext>
            </a:extLst>
          </p:cNvPr>
          <p:cNvSpPr txBox="1"/>
          <p:nvPr userDrawn="1"/>
        </p:nvSpPr>
        <p:spPr>
          <a:xfrm>
            <a:off x="1188720" y="4845050"/>
            <a:ext cx="6766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D59B36-A22C-864E-83A5-9B434E41C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213955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00" y="1811961"/>
            <a:ext cx="5598000" cy="3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CD9AB-DEE5-3A4E-80FA-F8A83398E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3173DF-EB41-0842-B344-F88A039A952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6A50DD-6A60-8342-B6AB-B39C43D99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1812423"/>
            <a:ext cx="5596400" cy="32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98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Find out more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16431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out mor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Find out more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3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9FDFB63-4344-3947-984E-A1CE7A9A1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85" y="913059"/>
            <a:ext cx="5598000" cy="32340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CE4ECB-F4B8-2F48-ADCE-069ADD7C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13266-95EC-6148-A549-65314ACCA95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Contact us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91521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D2D-0788-384E-981C-794F2F4D42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C1A09-1E73-294C-BB9D-46B1ACFB5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00" y="913059"/>
            <a:ext cx="5596400" cy="32331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CE72D4-1CC1-1E46-8A38-EDA405B8E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5298130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EB3A95-291A-3F45-B0CE-3CF6E473D041}"/>
              </a:ext>
            </a:extLst>
          </p:cNvPr>
          <p:cNvSpPr txBox="1">
            <a:spLocks/>
          </p:cNvSpPr>
          <p:nvPr userDrawn="1"/>
        </p:nvSpPr>
        <p:spPr>
          <a:xfrm>
            <a:off x="367729" y="4554211"/>
            <a:ext cx="8404312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1"/>
                </a:solidFill>
              </a:rPr>
              <a:t>Contact us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 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459D4-E8E1-994B-8D26-6D736958A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0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 (pl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A20067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3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8C95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4 (vio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3095851"/>
            <a:ext cx="8396563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330072"/>
                </a:solidFill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8" r:id="rId7"/>
    <p:sldLayoutId id="214748373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0D37FB-D3CF-7F45-BB86-5227AFF6EA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0" r:id="rId2"/>
    <p:sldLayoutId id="2147483709" r:id="rId3"/>
    <p:sldLayoutId id="2147483700" r:id="rId4"/>
    <p:sldLayoutId id="2147483701" r:id="rId5"/>
    <p:sldLayoutId id="2147483699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300" y="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5" r:id="rId2"/>
    <p:sldLayoutId id="2147483704" r:id="rId3"/>
    <p:sldLayoutId id="2147483703" r:id="rId4"/>
    <p:sldLayoutId id="2147483706" r:id="rId5"/>
    <p:sldLayoutId id="2147483707" r:id="rId6"/>
    <p:sldLayoutId id="2147483708" r:id="rId7"/>
    <p:sldLayoutId id="2147483733" r:id="rId8"/>
    <p:sldLayoutId id="214748373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7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  <p:sldLayoutId id="2147483724" r:id="rId5"/>
    <p:sldLayoutId id="2147483725" r:id="rId6"/>
    <p:sldLayoutId id="2147483726" r:id="rId7"/>
    <p:sldLayoutId id="214748372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EB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hyperlink" Target="mailto:Jim.Thomas@skillsforcare.org.uk" TargetMode="External"/><Relationship Id="rId4" Type="http://schemas.openxmlformats.org/officeDocument/2006/relationships/hyperlink" Target="http://www.skillsforcare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875230D-BACE-4BE4-B68E-731D259B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Workforce resilience and crisis preparedness 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02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8419-8864-4CB8-8095-33EB1C89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28" y="641286"/>
            <a:ext cx="6982305" cy="646811"/>
          </a:xfrm>
        </p:spPr>
        <p:txBody>
          <a:bodyPr/>
          <a:lstStyle/>
          <a:p>
            <a:br>
              <a:rPr lang="en-GB" sz="3200"/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br>
              <a:rPr lang="en-GB" sz="3200"/>
            </a:br>
            <a:endParaRPr lang="en-GB" sz="320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4B70D12-CA27-41A4-A251-32C51E547033}"/>
              </a:ext>
            </a:extLst>
          </p:cNvPr>
          <p:cNvSpPr txBox="1">
            <a:spLocks/>
          </p:cNvSpPr>
          <p:nvPr/>
        </p:nvSpPr>
        <p:spPr>
          <a:xfrm>
            <a:off x="776301" y="1090464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Where are we now? </a:t>
            </a:r>
          </a:p>
          <a:p>
            <a:pPr marL="742950" indent="-742950" algn="ctr">
              <a:buFont typeface="+mj-lt"/>
              <a:buAutoNum type="arabicPeriod"/>
            </a:pPr>
            <a:endParaRPr lang="en-GB" dirty="0">
              <a:solidFill>
                <a:schemeClr val="accent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What have we learnt? </a:t>
            </a:r>
          </a:p>
          <a:p>
            <a:pPr marL="742950" indent="-742950">
              <a:buFont typeface="+mj-lt"/>
              <a:buAutoNum type="arabicPeriod"/>
            </a:pPr>
            <a:endParaRPr lang="en-GB" dirty="0">
              <a:solidFill>
                <a:schemeClr val="accent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What has worked </a:t>
            </a:r>
            <a:r>
              <a:rPr lang="en-GB">
                <a:solidFill>
                  <a:schemeClr val="accent1"/>
                </a:solidFill>
              </a:rPr>
              <a:t>well?</a:t>
            </a:r>
            <a:endParaRPr lang="en-GB" dirty="0">
              <a:solidFill>
                <a:schemeClr val="accent1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picture containing businesscard, vector graphics&#10;&#10;Description automatically generated">
            <a:extLst>
              <a:ext uri="{FF2B5EF4-FFF2-40B4-BE49-F238E27FC236}">
                <a16:creationId xmlns:a16="http://schemas.microsoft.com/office/drawing/2014/main" id="{E3EC58ED-AECA-4CF9-9391-ED15849A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42276"/>
            <a:ext cx="2781945" cy="23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7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09271-875B-49E5-B954-5F5040E6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789"/>
            <a:ext cx="9144000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3ABD7C-C19B-4F8A-B6BB-3FCE564ECEDE}"/>
              </a:ext>
            </a:extLst>
          </p:cNvPr>
          <p:cNvGraphicFramePr/>
          <p:nvPr/>
        </p:nvGraphicFramePr>
        <p:xfrm>
          <a:off x="3086785" y="929123"/>
          <a:ext cx="6096000" cy="475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C050D7-34EC-44D8-8FC5-96780A4FE5E0}"/>
              </a:ext>
            </a:extLst>
          </p:cNvPr>
          <p:cNvSpPr txBox="1">
            <a:spLocks/>
          </p:cNvSpPr>
          <p:nvPr/>
        </p:nvSpPr>
        <p:spPr>
          <a:xfrm>
            <a:off x="649010" y="1844970"/>
            <a:ext cx="3113408" cy="2921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EB8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B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B8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EB8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5EB8"/>
                </a:solidFill>
                <a:latin typeface="+mj-lt"/>
                <a:ea typeface="+mj-ea"/>
                <a:cs typeface="+mj-cs"/>
              </a:rPr>
              <a:t>What have we…</a:t>
            </a:r>
          </a:p>
          <a:p>
            <a:endParaRPr lang="en-GB" sz="2700" dirty="0"/>
          </a:p>
          <a:p>
            <a:pPr marL="857250" lvl="1" indent="-342900">
              <a:buFont typeface="+mj-lt"/>
              <a:buAutoNum type="arabicPeriod"/>
            </a:pPr>
            <a:r>
              <a:rPr lang="en-GB" sz="2400" dirty="0"/>
              <a:t>Learnt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GB" sz="2400" dirty="0"/>
              <a:t>Loved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GB" sz="2400" dirty="0"/>
              <a:t>Lacked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GB" sz="2400" dirty="0"/>
              <a:t>Longed for… </a:t>
            </a:r>
          </a:p>
          <a:p>
            <a:endParaRPr lang="en-GB" sz="2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2587FF-8818-4AEB-9EE9-E814D653BF61}"/>
              </a:ext>
            </a:extLst>
          </p:cNvPr>
          <p:cNvSpPr txBox="1">
            <a:spLocks/>
          </p:cNvSpPr>
          <p:nvPr/>
        </p:nvSpPr>
        <p:spPr>
          <a:xfrm>
            <a:off x="128337" y="243954"/>
            <a:ext cx="7475621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EB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E87722"/>
                </a:solidFill>
              </a:rPr>
              <a:t>Reflections and moving forward </a:t>
            </a:r>
          </a:p>
        </p:txBody>
      </p:sp>
    </p:spTree>
    <p:extLst>
      <p:ext uri="{BB962C8B-B14F-4D97-AF65-F5344CB8AC3E}">
        <p14:creationId xmlns:p14="http://schemas.microsoft.com/office/powerpoint/2010/main" val="359906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con&#10;&#10;Description automatically generated">
            <a:extLst>
              <a:ext uri="{FF2B5EF4-FFF2-40B4-BE49-F238E27FC236}">
                <a16:creationId xmlns:a16="http://schemas.microsoft.com/office/drawing/2014/main" id="{662169DB-3A7E-4C12-8620-27F0FB5F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427" y="3911987"/>
            <a:ext cx="3726870" cy="2274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7CE72A-B58D-4CA1-A1F5-73603DB818B8}"/>
              </a:ext>
            </a:extLst>
          </p:cNvPr>
          <p:cNvSpPr txBox="1"/>
          <p:nvPr/>
        </p:nvSpPr>
        <p:spPr>
          <a:xfrm>
            <a:off x="471327" y="2053461"/>
            <a:ext cx="8201345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5EB8"/>
                </a:solidFill>
              </a:rPr>
              <a:t>Please visit the Skills for Care website </a:t>
            </a:r>
            <a:r>
              <a:rPr lang="en-US" sz="3200" b="1" dirty="0">
                <a:solidFill>
                  <a:srgbClr val="005EB8"/>
                </a:solidFill>
                <a:hlinkClick r:id="rId4"/>
              </a:rPr>
              <a:t>www.skillsforcare.org.uk</a:t>
            </a:r>
            <a:r>
              <a:rPr lang="en-US" sz="3200" b="1" dirty="0">
                <a:solidFill>
                  <a:srgbClr val="005EB8"/>
                </a:solidFill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5B3CD-4A7C-4975-B19A-49562677CA5A}"/>
              </a:ext>
            </a:extLst>
          </p:cNvPr>
          <p:cNvSpPr txBox="1"/>
          <p:nvPr/>
        </p:nvSpPr>
        <p:spPr>
          <a:xfrm>
            <a:off x="517703" y="3848999"/>
            <a:ext cx="5121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accent1"/>
                </a:solidFill>
                <a:ea typeface="+mj-ea"/>
                <a:cs typeface="+mj-cs"/>
                <a:hlinkClick r:id="rId5"/>
              </a:rPr>
              <a:t>Contact :</a:t>
            </a:r>
          </a:p>
          <a:p>
            <a:endParaRPr lang="en-GB" b="1" u="sng" dirty="0">
              <a:solidFill>
                <a:schemeClr val="accent1"/>
              </a:solidFill>
              <a:ea typeface="+mj-ea"/>
              <a:cs typeface="+mj-cs"/>
              <a:hlinkClick r:id="rId5"/>
            </a:endParaRPr>
          </a:p>
          <a:p>
            <a:r>
              <a:rPr lang="en-GB" b="1" u="sng" dirty="0">
                <a:solidFill>
                  <a:schemeClr val="accent1"/>
                </a:solidFill>
                <a:ea typeface="+mj-ea"/>
                <a:cs typeface="+mj-cs"/>
                <a:hlinkClick r:id="rId5"/>
              </a:rPr>
              <a:t>Jim.Thomas@skillsforcare.org.uk</a:t>
            </a:r>
            <a:endParaRPr lang="en-GB" b="1" u="sng" dirty="0">
              <a:solidFill>
                <a:schemeClr val="accent1"/>
              </a:solidFill>
              <a:ea typeface="+mj-ea"/>
              <a:cs typeface="+mj-cs"/>
            </a:endParaRPr>
          </a:p>
          <a:p>
            <a:endParaRPr lang="en-GB" b="1" u="sng" dirty="0">
              <a:solidFill>
                <a:schemeClr val="accent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00688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b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0E099D3FAE442AB416762A3803DEA" ma:contentTypeVersion="9" ma:contentTypeDescription="Create a new document." ma:contentTypeScope="" ma:versionID="4bcef2df3cb69a3ba4e928742dedc20f">
  <xsd:schema xmlns:xsd="http://www.w3.org/2001/XMLSchema" xmlns:xs="http://www.w3.org/2001/XMLSchema" xmlns:p="http://schemas.microsoft.com/office/2006/metadata/properties" xmlns:ns2="d444089d-1c86-49a1-b90f-81fa4a199b04" targetNamespace="http://schemas.microsoft.com/office/2006/metadata/properties" ma:root="true" ma:fieldsID="de1baaae6a084ca1c110842c885d9636" ns2:_="">
    <xsd:import namespace="d444089d-1c86-49a1-b90f-81fa4a199b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4089d-1c86-49a1-b90f-81fa4a199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D54DB-1719-4645-9709-8F878C2AFFCF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36416E-75A8-4B25-AEB6-397ECD0E2F0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444089d-1c86-49a1-b90f-81fa4a199b0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7EF87C-FFC9-49A8-9F99-098EB5D25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77</Words>
  <Application>Microsoft Office PowerPoint</Application>
  <PresentationFormat>On-screen Show (4:3)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Title slides</vt:lpstr>
      <vt:lpstr>Subtitle slides</vt:lpstr>
      <vt:lpstr>Content slides</vt:lpstr>
      <vt:lpstr>Bespoke title slides</vt:lpstr>
      <vt:lpstr>Bespoke content slides</vt:lpstr>
      <vt:lpstr>End slides</vt:lpstr>
      <vt:lpstr>Workforce resilience and crisis preparedness    </vt:lpstr>
      <vt:lpstr>   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Owen</dc:creator>
  <cp:lastModifiedBy>User</cp:lastModifiedBy>
  <cp:revision>12</cp:revision>
  <dcterms:created xsi:type="dcterms:W3CDTF">2019-11-26T09:38:15Z</dcterms:created>
  <dcterms:modified xsi:type="dcterms:W3CDTF">2021-11-17T11:04:12Z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0x010100FDE0E099D3FAE442AB416762A3803DEA</vt:lpwstr>
  </property>
</Properties>
</file>