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0"/>
  </p:notes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Berlin Sans FB Demi" panose="020E0802020502020306" pitchFamily="34" charset="0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C4F7"/>
    <a:srgbClr val="66FFFF"/>
    <a:srgbClr val="F490D3"/>
    <a:srgbClr val="EE4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D92D3-C57F-47F9-BC8F-24EBC4E20EAB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49A9D-0319-4BD7-A2BA-FAFC684EF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6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49A9D-0319-4BD7-A2BA-FAFC684EF48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90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B3FD-8BB5-470B-AC8F-A695ED1ED43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9767-A07A-44C6-8410-BAE902A1D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92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B3FD-8BB5-470B-AC8F-A695ED1ED43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9767-A07A-44C6-8410-BAE902A1D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20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B3FD-8BB5-470B-AC8F-A695ED1ED43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9767-A07A-44C6-8410-BAE902A1D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54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B3FD-8BB5-470B-AC8F-A695ED1ED43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9767-A07A-44C6-8410-BAE902A1D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9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B3FD-8BB5-470B-AC8F-A695ED1ED43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9767-A07A-44C6-8410-BAE902A1D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80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B3FD-8BB5-470B-AC8F-A695ED1ED43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9767-A07A-44C6-8410-BAE902A1D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36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B3FD-8BB5-470B-AC8F-A695ED1ED43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9767-A07A-44C6-8410-BAE902A1D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92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B3FD-8BB5-470B-AC8F-A695ED1ED43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9767-A07A-44C6-8410-BAE902A1D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2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B3FD-8BB5-470B-AC8F-A695ED1ED43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9767-A07A-44C6-8410-BAE902A1D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9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B3FD-8BB5-470B-AC8F-A695ED1ED43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9767-A07A-44C6-8410-BAE902A1D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0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B3FD-8BB5-470B-AC8F-A695ED1ED43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9767-A07A-44C6-8410-BAE902A1D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2B3FD-8BB5-470B-AC8F-A695ED1ED43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B9767-A07A-44C6-8410-BAE902A1D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8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FFF12-3E5E-487E-8796-D90F2A560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Autofit/>
          </a:bodyPr>
          <a:lstStyle/>
          <a:p>
            <a:pPr algn="l"/>
            <a:r>
              <a:rPr lang="en-GB" sz="8000" dirty="0">
                <a:solidFill>
                  <a:schemeClr val="bg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Dignity Around The </a:t>
            </a:r>
            <a:r>
              <a:rPr lang="en-GB" sz="8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World</a:t>
            </a:r>
            <a:endParaRPr lang="en-GB" sz="8000" dirty="0">
              <a:solidFill>
                <a:schemeClr val="bg1">
                  <a:lumMod val="95000"/>
                  <a:lumOff val="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01717D-F3A8-449B-A0EC-A10955D7A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Autofit/>
          </a:bodyPr>
          <a:lstStyle/>
          <a:p>
            <a:pPr algn="l"/>
            <a:r>
              <a:rPr lang="en-GB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Our experience of promoting dignity through activity during the pandemic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FAADF5EC-4C6E-4FAB-B011-765DCD1530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4592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7DD34-4C07-4AA1-AA2E-65D266CF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857" y="4751557"/>
            <a:ext cx="6143626" cy="1400400"/>
          </a:xfrm>
        </p:spPr>
        <p:txBody>
          <a:bodyPr vert="horz" wrap="square" lIns="91440" tIns="45720" rIns="91440" bIns="45720" rtlCol="0" anchor="b">
            <a:normAutofit fontScale="90000"/>
          </a:bodyPr>
          <a:lstStyle/>
          <a:p>
            <a:pPr algn="ctr"/>
            <a:r>
              <a:rPr lang="en-US" sz="5600" kern="1200" dirty="0">
                <a:latin typeface="Berlin Sans FB Demi" panose="020E0802020502020306" pitchFamily="34" charset="0"/>
              </a:rPr>
              <a:t>“Memories of our </a:t>
            </a:r>
            <a:r>
              <a:rPr lang="en-US" sz="5600" kern="1200" dirty="0" err="1">
                <a:latin typeface="Berlin Sans FB Demi" panose="020E0802020502020306" pitchFamily="34" charset="0"/>
              </a:rPr>
              <a:t>favourite</a:t>
            </a:r>
            <a:r>
              <a:rPr lang="en-US" sz="5600" kern="1200" dirty="0">
                <a:latin typeface="Berlin Sans FB Demi" panose="020E0802020502020306" pitchFamily="34" charset="0"/>
              </a:rPr>
              <a:t> places”</a:t>
            </a:r>
          </a:p>
        </p:txBody>
      </p:sp>
      <p:pic>
        <p:nvPicPr>
          <p:cNvPr id="5" name="Picture 4" descr="A picture containing person, indoor, red&#10;&#10;Description automatically generated">
            <a:extLst>
              <a:ext uri="{FF2B5EF4-FFF2-40B4-BE49-F238E27FC236}">
                <a16:creationId xmlns:a16="http://schemas.microsoft.com/office/drawing/2014/main" xmlns="" id="{1347D2F7-09E7-4171-AC1A-933F1AFBA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8" b="1"/>
          <a:stretch/>
        </p:blipFill>
        <p:spPr>
          <a:xfrm>
            <a:off x="20" y="10"/>
            <a:ext cx="4000480" cy="4005933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</p:spPr>
      </p:pic>
      <p:pic>
        <p:nvPicPr>
          <p:cNvPr id="16" name="Picture 15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xmlns="" id="{B0949E6A-5016-4B0D-81D6-1ED2AEB09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" b="29416"/>
          <a:stretch/>
        </p:blipFill>
        <p:spPr>
          <a:xfrm>
            <a:off x="4191002" y="10"/>
            <a:ext cx="3809998" cy="3917529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</p:spPr>
      </p:pic>
      <p:pic>
        <p:nvPicPr>
          <p:cNvPr id="21" name="Picture 20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="" id="{2F386E9A-C980-4BDE-BE6F-BD21A87E94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" b="22013"/>
          <a:stretch/>
        </p:blipFill>
        <p:spPr>
          <a:xfrm>
            <a:off x="8191500" y="10"/>
            <a:ext cx="4000500" cy="3959022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135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9">
            <a:extLst>
              <a:ext uri="{FF2B5EF4-FFF2-40B4-BE49-F238E27FC236}">
                <a16:creationId xmlns:a16="http://schemas.microsoft.com/office/drawing/2014/main" xmlns="" id="{B78EDDD3-C548-48EF-B3CA-B290B1719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0E30308C-6005-4B0B-920D-6F4A5945E6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2"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11" name="Picture 10" descr="A person holding a flag&#10;&#10;Description automatically generated with low confidence">
            <a:extLst>
              <a:ext uri="{FF2B5EF4-FFF2-40B4-BE49-F238E27FC236}">
                <a16:creationId xmlns:a16="http://schemas.microsoft.com/office/drawing/2014/main" xmlns="" id="{7B15FF5D-26B1-4E8F-B64E-90CA9AC4D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 r="1" b="1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9" name="Picture 8" descr="A person sitting on a couch holding a book and a balloon&#10;&#10;Description automatically generated with low confidence">
            <a:extLst>
              <a:ext uri="{FF2B5EF4-FFF2-40B4-BE49-F238E27FC236}">
                <a16:creationId xmlns:a16="http://schemas.microsoft.com/office/drawing/2014/main" xmlns="" id="{A7350E05-CF85-4017-A78A-E2CC98CCEA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" r="-1" b="41064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15" name="Picture 14" descr="An old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xmlns="" id="{92EA057A-7845-41DB-B1E7-A9951BF13C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r="-1" b="36737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1F863C-4917-495D-BD25-D245FBD1B2AB}"/>
              </a:ext>
            </a:extLst>
          </p:cNvPr>
          <p:cNvSpPr txBox="1"/>
          <p:nvPr/>
        </p:nvSpPr>
        <p:spPr>
          <a:xfrm>
            <a:off x="6096000" y="381000"/>
            <a:ext cx="382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erlin Sans FB Demi" panose="020E0802020502020306" pitchFamily="34" charset="0"/>
              </a:rPr>
              <a:t>“Where to first?”</a:t>
            </a:r>
          </a:p>
        </p:txBody>
      </p:sp>
    </p:spTree>
    <p:extLst>
      <p:ext uri="{BB962C8B-B14F-4D97-AF65-F5344CB8AC3E}">
        <p14:creationId xmlns:p14="http://schemas.microsoft.com/office/powerpoint/2010/main" val="84627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B78EDDD3-C548-48EF-B3CA-B290B1719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n older person sitting in a chair holding a paper&#10;&#10;Description automatically generated with low confidence">
            <a:extLst>
              <a:ext uri="{FF2B5EF4-FFF2-40B4-BE49-F238E27FC236}">
                <a16:creationId xmlns:a16="http://schemas.microsoft.com/office/drawing/2014/main" xmlns="" id="{3B7AEFE7-2E03-4C62-B926-0A9FC265B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928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11" name="Picture 10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="" id="{B922BC9D-2BD3-4F18-AEAE-8E9C4D608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683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3F8359-5030-445C-A419-1FF58201C6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5" r="2" b="14957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3" name="Picture 2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xmlns="" id="{4F0DA294-5094-40CE-9C0C-838834FB2E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3" r="2" b="21904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EF099E0-281B-4602-92C9-9E3C69953EB8}"/>
              </a:ext>
            </a:extLst>
          </p:cNvPr>
          <p:cNvSpPr txBox="1"/>
          <p:nvPr/>
        </p:nvSpPr>
        <p:spPr>
          <a:xfrm>
            <a:off x="1516876" y="666750"/>
            <a:ext cx="4095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Berlin Sans FB Demi" panose="020E0802020502020306" pitchFamily="34" charset="0"/>
              </a:rPr>
              <a:t>“What did we do?”</a:t>
            </a:r>
          </a:p>
        </p:txBody>
      </p:sp>
    </p:spTree>
    <p:extLst>
      <p:ext uri="{BB962C8B-B14F-4D97-AF65-F5344CB8AC3E}">
        <p14:creationId xmlns:p14="http://schemas.microsoft.com/office/powerpoint/2010/main" val="396027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BF494AE6-A88C-448B-B1B7-80259E6F4F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person, indoor, holding&#10;&#10;Description automatically generated">
            <a:extLst>
              <a:ext uri="{FF2B5EF4-FFF2-40B4-BE49-F238E27FC236}">
                <a16:creationId xmlns:a16="http://schemas.microsoft.com/office/drawing/2014/main" xmlns="" id="{5F5E3320-B246-4C83-8D8A-7A3997F04B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9" r="-2" b="18495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3" name="Picture 2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xmlns="" id="{BF341E62-F048-4C12-8206-BAB33B197B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4" r="3" b="9675"/>
          <a:stretch/>
        </p:blipFill>
        <p:spPr>
          <a:xfrm>
            <a:off x="321734" y="3514862"/>
            <a:ext cx="3084025" cy="2785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672C8D-399B-4A40-8216-C5F1E1B91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6799"/>
          <a:stretch/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9" name="Picture 8" descr="A picture containing indoor, person, posing&#10;&#10;Description automatically generated">
            <a:extLst>
              <a:ext uri="{FF2B5EF4-FFF2-40B4-BE49-F238E27FC236}">
                <a16:creationId xmlns:a16="http://schemas.microsoft.com/office/drawing/2014/main" xmlns="" id="{B3664446-1F1F-4CFD-8D97-958F362CBD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r="2" b="2"/>
          <a:stretch/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DB09AB-1EAD-4841-B93F-ABB6EC619152}"/>
              </a:ext>
            </a:extLst>
          </p:cNvPr>
          <p:cNvSpPr txBox="1"/>
          <p:nvPr/>
        </p:nvSpPr>
        <p:spPr>
          <a:xfrm>
            <a:off x="6558999" y="557193"/>
            <a:ext cx="3086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 Demi" panose="020E0802020502020306" pitchFamily="34" charset="0"/>
              </a:rPr>
              <a:t>“What did we wear?”</a:t>
            </a:r>
          </a:p>
        </p:txBody>
      </p:sp>
    </p:spTree>
    <p:extLst>
      <p:ext uri="{BB962C8B-B14F-4D97-AF65-F5344CB8AC3E}">
        <p14:creationId xmlns:p14="http://schemas.microsoft.com/office/powerpoint/2010/main" val="28928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6F6CA961-D07B-49D3-9340-9E45E639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71515"/>
            <a:ext cx="3278292" cy="2368565"/>
          </a:xfrm>
          <a:prstGeom prst="rect">
            <a:avLst/>
          </a:prstGeom>
        </p:spPr>
      </p:pic>
      <p:pic>
        <p:nvPicPr>
          <p:cNvPr id="3" name="Picture 2" descr="A group of people sitting at a table with food&#10;&#10;Description automatically generated with low confidence">
            <a:extLst>
              <a:ext uri="{FF2B5EF4-FFF2-40B4-BE49-F238E27FC236}">
                <a16:creationId xmlns:a16="http://schemas.microsoft.com/office/drawing/2014/main" xmlns="" id="{FCF43B90-1158-44E7-A039-08BD37270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2" y="736834"/>
            <a:ext cx="3239769" cy="2437926"/>
          </a:xfrm>
          <a:prstGeom prst="rect">
            <a:avLst/>
          </a:prstGeom>
        </p:spPr>
      </p:pic>
      <p:pic>
        <p:nvPicPr>
          <p:cNvPr id="7" name="Picture 6" descr="A table full of plates of food&#10;&#10;Description automatically generated with low confidence">
            <a:extLst>
              <a:ext uri="{FF2B5EF4-FFF2-40B4-BE49-F238E27FC236}">
                <a16:creationId xmlns:a16="http://schemas.microsoft.com/office/drawing/2014/main" xmlns="" id="{B4030026-BBB7-4DE9-AC73-CA1A6D93E3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775283"/>
            <a:ext cx="3278292" cy="2253825"/>
          </a:xfrm>
          <a:prstGeom prst="rect">
            <a:avLst/>
          </a:prstGeom>
        </p:spPr>
      </p:pic>
      <p:pic>
        <p:nvPicPr>
          <p:cNvPr id="5" name="Picture 4" descr="A picture containing person, food, indoor, pan&#10;&#10;Description automatically generated">
            <a:extLst>
              <a:ext uri="{FF2B5EF4-FFF2-40B4-BE49-F238E27FC236}">
                <a16:creationId xmlns:a16="http://schemas.microsoft.com/office/drawing/2014/main" xmlns="" id="{A0A8C0E6-F570-4B09-ACFA-097FCEDBEE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89" y="3589863"/>
            <a:ext cx="2234173" cy="2643992"/>
          </a:xfrm>
          <a:prstGeom prst="rect">
            <a:avLst/>
          </a:prstGeom>
        </p:spPr>
      </p:pic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="" id="{CEA3F8ED-C706-4056-A019-C00BC0A64D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994" y="1160186"/>
            <a:ext cx="3743538" cy="4537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0B7EBF-F96B-404B-A535-D2EEF021EE6E}"/>
              </a:ext>
            </a:extLst>
          </p:cNvPr>
          <p:cNvSpPr txBox="1"/>
          <p:nvPr/>
        </p:nvSpPr>
        <p:spPr>
          <a:xfrm>
            <a:off x="6790370" y="5772190"/>
            <a:ext cx="5772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Berlin Sans FB Demi" panose="020E0802020502020306" pitchFamily="34" charset="0"/>
              </a:rPr>
              <a:t>“What did we eat?”</a:t>
            </a:r>
          </a:p>
        </p:txBody>
      </p:sp>
    </p:spTree>
    <p:extLst>
      <p:ext uri="{BB962C8B-B14F-4D97-AF65-F5344CB8AC3E}">
        <p14:creationId xmlns:p14="http://schemas.microsoft.com/office/powerpoint/2010/main" val="317718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4F7B9026-36AD-42E4-B172-8D68F3A33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loor, indoor, person&#10;&#10;Description automatically generated">
            <a:extLst>
              <a:ext uri="{FF2B5EF4-FFF2-40B4-BE49-F238E27FC236}">
                <a16:creationId xmlns:a16="http://schemas.microsoft.com/office/drawing/2014/main" xmlns="" id="{E98468C6-D0C1-42C2-9CAE-B1F6CF6F8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5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7" name="Picture 6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xmlns="" id="{66AE3274-0B3B-47D6-85D9-46CE6F8C40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r="12714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5" name="Picture 4" descr="A couple of women sitting in chairs&#10;&#10;Description automatically generated with low confidence">
            <a:extLst>
              <a:ext uri="{FF2B5EF4-FFF2-40B4-BE49-F238E27FC236}">
                <a16:creationId xmlns:a16="http://schemas.microsoft.com/office/drawing/2014/main" xmlns="" id="{774616CA-4808-42E1-9386-C2DA67D5D3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7" r="9345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13FD22-96FA-406E-B9A5-5B34F9DAC8E7}"/>
              </a:ext>
            </a:extLst>
          </p:cNvPr>
          <p:cNvSpPr txBox="1"/>
          <p:nvPr/>
        </p:nvSpPr>
        <p:spPr>
          <a:xfrm>
            <a:off x="2038352" y="571500"/>
            <a:ext cx="605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 Demi" panose="020E0802020502020306" pitchFamily="34" charset="0"/>
              </a:rPr>
              <a:t>Dancing Queens!</a:t>
            </a:r>
          </a:p>
        </p:txBody>
      </p:sp>
    </p:spTree>
    <p:extLst>
      <p:ext uri="{BB962C8B-B14F-4D97-AF65-F5344CB8AC3E}">
        <p14:creationId xmlns:p14="http://schemas.microsoft.com/office/powerpoint/2010/main" val="183549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xmlns="" id="{712D8F94-6C41-4F22-ACAB-7C9A8D106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46" y="451837"/>
            <a:ext cx="7707865" cy="5954325"/>
          </a:xfrm>
          <a:prstGeom prst="rect">
            <a:avLst/>
          </a:prstGeom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xmlns="" id="{C9684BF2-5E63-44C9-8FA8-405DBA05F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8" y="3541110"/>
            <a:ext cx="3708805" cy="2865052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FDC5FA94-84D0-41E6-9842-C6BBD4AAFD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6666" r="4394" b="14167"/>
          <a:stretch/>
        </p:blipFill>
        <p:spPr>
          <a:xfrm rot="20264767">
            <a:off x="443103" y="704576"/>
            <a:ext cx="3426965" cy="2563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C3345E-1908-4090-86E1-F382117B017F}"/>
              </a:ext>
            </a:extLst>
          </p:cNvPr>
          <p:cNvSpPr txBox="1"/>
          <p:nvPr/>
        </p:nvSpPr>
        <p:spPr>
          <a:xfrm>
            <a:off x="164918" y="151131"/>
            <a:ext cx="8559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Berlin Sans FB Demi" panose="020E0802020502020306" pitchFamily="34" charset="0"/>
              </a:rPr>
              <a:t>What next?    </a:t>
            </a:r>
          </a:p>
          <a:p>
            <a:endParaRPr lang="en-GB" sz="4800" dirty="0">
              <a:latin typeface="Berlin Sans FB Demi" panose="020E0802020502020306" pitchFamily="34" charset="0"/>
            </a:endParaRPr>
          </a:p>
          <a:p>
            <a:r>
              <a:rPr lang="en-GB" sz="4800" dirty="0">
                <a:latin typeface="Berlin Sans FB Demi" panose="020E0802020502020306" pitchFamily="34" charset="0"/>
              </a:rPr>
              <a:t>   </a:t>
            </a:r>
            <a:r>
              <a:rPr lang="en-GB" sz="4800" dirty="0" smtClean="0">
                <a:latin typeface="Berlin Sans FB Demi" panose="020E0802020502020306" pitchFamily="34" charset="0"/>
              </a:rPr>
              <a:t>Sneak </a:t>
            </a:r>
            <a:r>
              <a:rPr lang="en-GB" sz="4800" dirty="0">
                <a:latin typeface="Berlin Sans FB Demi" panose="020E0802020502020306" pitchFamily="34" charset="0"/>
              </a:rPr>
              <a:t>peek…</a:t>
            </a:r>
          </a:p>
        </p:txBody>
      </p:sp>
    </p:spTree>
    <p:extLst>
      <p:ext uri="{BB962C8B-B14F-4D97-AF65-F5344CB8AC3E}">
        <p14:creationId xmlns:p14="http://schemas.microsoft.com/office/powerpoint/2010/main" val="200996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55</Words>
  <Application>Microsoft Office PowerPoint</Application>
  <PresentationFormat>Widescreen</PresentationFormat>
  <Paragraphs>12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Berlin Sans FB Demi</vt:lpstr>
      <vt:lpstr>Arial</vt:lpstr>
      <vt:lpstr>Office Theme</vt:lpstr>
      <vt:lpstr>Dignity Around The World</vt:lpstr>
      <vt:lpstr>“Memories of our favourite places”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Dignity Around The Word</dc:title>
  <dc:creator>LESLEY FLATLEY</dc:creator>
  <cp:lastModifiedBy>Fat Finger</cp:lastModifiedBy>
  <cp:revision>4</cp:revision>
  <dcterms:created xsi:type="dcterms:W3CDTF">2021-10-20T19:37:35Z</dcterms:created>
  <dcterms:modified xsi:type="dcterms:W3CDTF">2021-11-18T17:38:54Z</dcterms:modified>
</cp:coreProperties>
</file>