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9" r:id="rId6"/>
    <p:sldId id="258" r:id="rId7"/>
    <p:sldId id="263" r:id="rId8"/>
    <p:sldId id="260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C1AA4C-6AC0-4BB0-A35A-BA735564462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121693-9DDF-49BE-8EEA-BA735330016B}">
      <dgm:prSet/>
      <dgm:spPr/>
      <dgm:t>
        <a:bodyPr/>
        <a:lstStyle/>
        <a:p>
          <a:r>
            <a:rPr lang="en-GB" dirty="0"/>
            <a:t>The world changed, but the core question hasn’t</a:t>
          </a:r>
          <a:endParaRPr lang="en-US" dirty="0"/>
        </a:p>
      </dgm:t>
    </dgm:pt>
    <dgm:pt modelId="{E7402F1B-A44C-4F13-9857-D69C64319562}" type="parTrans" cxnId="{E5F87EAC-52F4-458D-8E35-FFF04BFE19E0}">
      <dgm:prSet/>
      <dgm:spPr/>
      <dgm:t>
        <a:bodyPr/>
        <a:lstStyle/>
        <a:p>
          <a:endParaRPr lang="en-US"/>
        </a:p>
      </dgm:t>
    </dgm:pt>
    <dgm:pt modelId="{97724603-D20A-413B-A349-F8C331661BF3}" type="sibTrans" cxnId="{E5F87EAC-52F4-458D-8E35-FFF04BFE19E0}">
      <dgm:prSet/>
      <dgm:spPr/>
      <dgm:t>
        <a:bodyPr/>
        <a:lstStyle/>
        <a:p>
          <a:endParaRPr lang="en-US"/>
        </a:p>
      </dgm:t>
    </dgm:pt>
    <dgm:pt modelId="{8300A8EC-201B-4401-ACD8-877D74AFDB83}">
      <dgm:prSet/>
      <dgm:spPr/>
      <dgm:t>
        <a:bodyPr/>
        <a:lstStyle/>
        <a:p>
          <a:r>
            <a:rPr lang="en-GB"/>
            <a:t>How is your life?</a:t>
          </a:r>
          <a:endParaRPr lang="en-US"/>
        </a:p>
      </dgm:t>
    </dgm:pt>
    <dgm:pt modelId="{D5C8DA34-A75A-46CD-B431-466602FA1E93}" type="parTrans" cxnId="{A10F2837-864D-419F-B852-B9545B9A080C}">
      <dgm:prSet/>
      <dgm:spPr/>
      <dgm:t>
        <a:bodyPr/>
        <a:lstStyle/>
        <a:p>
          <a:endParaRPr lang="en-US"/>
        </a:p>
      </dgm:t>
    </dgm:pt>
    <dgm:pt modelId="{7F32C50E-65C3-4593-AE70-1AE3EB4D8FE8}" type="sibTrans" cxnId="{A10F2837-864D-419F-B852-B9545B9A080C}">
      <dgm:prSet/>
      <dgm:spPr/>
      <dgm:t>
        <a:bodyPr/>
        <a:lstStyle/>
        <a:p>
          <a:endParaRPr lang="en-US"/>
        </a:p>
      </dgm:t>
    </dgm:pt>
    <dgm:pt modelId="{72A95645-5B7E-44A8-B700-5A4F0B8E5397}">
      <dgm:prSet/>
      <dgm:spPr/>
      <dgm:t>
        <a:bodyPr/>
        <a:lstStyle/>
        <a:p>
          <a:r>
            <a:rPr lang="en-GB"/>
            <a:t>How can we help make it better for you?</a:t>
          </a:r>
          <a:endParaRPr lang="en-US"/>
        </a:p>
      </dgm:t>
    </dgm:pt>
    <dgm:pt modelId="{B6120C5D-A253-4D35-BFBE-EA452BAFB095}" type="parTrans" cxnId="{16FA782C-4F8B-4735-9B90-FE1C35D13445}">
      <dgm:prSet/>
      <dgm:spPr/>
      <dgm:t>
        <a:bodyPr/>
        <a:lstStyle/>
        <a:p>
          <a:endParaRPr lang="en-US"/>
        </a:p>
      </dgm:t>
    </dgm:pt>
    <dgm:pt modelId="{279AD2E1-1686-4B93-904F-934F3FE1A8E2}" type="sibTrans" cxnId="{16FA782C-4F8B-4735-9B90-FE1C35D13445}">
      <dgm:prSet/>
      <dgm:spPr/>
      <dgm:t>
        <a:bodyPr/>
        <a:lstStyle/>
        <a:p>
          <a:endParaRPr lang="en-US"/>
        </a:p>
      </dgm:t>
    </dgm:pt>
    <dgm:pt modelId="{470F07AD-53E1-4A94-8C77-DB85610CF289}" type="pres">
      <dgm:prSet presAssocID="{46C1AA4C-6AC0-4BB0-A35A-BA7355644622}" presName="linear" presStyleCnt="0">
        <dgm:presLayoutVars>
          <dgm:animLvl val="lvl"/>
          <dgm:resizeHandles val="exact"/>
        </dgm:presLayoutVars>
      </dgm:prSet>
      <dgm:spPr/>
    </dgm:pt>
    <dgm:pt modelId="{056931FC-311D-4574-996D-399E25965287}" type="pres">
      <dgm:prSet presAssocID="{55121693-9DDF-49BE-8EEA-BA73533001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6B8E779-9B3E-4BE0-82F1-1A319ADEBE03}" type="pres">
      <dgm:prSet presAssocID="{97724603-D20A-413B-A349-F8C331661BF3}" presName="spacer" presStyleCnt="0"/>
      <dgm:spPr/>
    </dgm:pt>
    <dgm:pt modelId="{9CEAFB34-ACC2-4A6D-942C-00632F0DC83F}" type="pres">
      <dgm:prSet presAssocID="{8300A8EC-201B-4401-ACD8-877D74AFDB8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5A8464A-B000-4D74-AB28-1A331E0581C3}" type="pres">
      <dgm:prSet presAssocID="{7F32C50E-65C3-4593-AE70-1AE3EB4D8FE8}" presName="spacer" presStyleCnt="0"/>
      <dgm:spPr/>
    </dgm:pt>
    <dgm:pt modelId="{0F602515-89E8-49D9-8F37-0B27F518658C}" type="pres">
      <dgm:prSet presAssocID="{72A95645-5B7E-44A8-B700-5A4F0B8E539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492E413-35C3-4A03-9260-D93BB97EA32F}" type="presOf" srcId="{8300A8EC-201B-4401-ACD8-877D74AFDB83}" destId="{9CEAFB34-ACC2-4A6D-942C-00632F0DC83F}" srcOrd="0" destOrd="0" presId="urn:microsoft.com/office/officeart/2005/8/layout/vList2"/>
    <dgm:cxn modelId="{16FA782C-4F8B-4735-9B90-FE1C35D13445}" srcId="{46C1AA4C-6AC0-4BB0-A35A-BA7355644622}" destId="{72A95645-5B7E-44A8-B700-5A4F0B8E5397}" srcOrd="2" destOrd="0" parTransId="{B6120C5D-A253-4D35-BFBE-EA452BAFB095}" sibTransId="{279AD2E1-1686-4B93-904F-934F3FE1A8E2}"/>
    <dgm:cxn modelId="{A10F2837-864D-419F-B852-B9545B9A080C}" srcId="{46C1AA4C-6AC0-4BB0-A35A-BA7355644622}" destId="{8300A8EC-201B-4401-ACD8-877D74AFDB83}" srcOrd="1" destOrd="0" parTransId="{D5C8DA34-A75A-46CD-B431-466602FA1E93}" sibTransId="{7F32C50E-65C3-4593-AE70-1AE3EB4D8FE8}"/>
    <dgm:cxn modelId="{A7418E50-0BAE-452D-9BFD-3917F1C33343}" type="presOf" srcId="{46C1AA4C-6AC0-4BB0-A35A-BA7355644622}" destId="{470F07AD-53E1-4A94-8C77-DB85610CF289}" srcOrd="0" destOrd="0" presId="urn:microsoft.com/office/officeart/2005/8/layout/vList2"/>
    <dgm:cxn modelId="{3A7EAE77-C0C8-41BA-8317-DFE55D09640E}" type="presOf" srcId="{55121693-9DDF-49BE-8EEA-BA735330016B}" destId="{056931FC-311D-4574-996D-399E25965287}" srcOrd="0" destOrd="0" presId="urn:microsoft.com/office/officeart/2005/8/layout/vList2"/>
    <dgm:cxn modelId="{E5F87EAC-52F4-458D-8E35-FFF04BFE19E0}" srcId="{46C1AA4C-6AC0-4BB0-A35A-BA7355644622}" destId="{55121693-9DDF-49BE-8EEA-BA735330016B}" srcOrd="0" destOrd="0" parTransId="{E7402F1B-A44C-4F13-9857-D69C64319562}" sibTransId="{97724603-D20A-413B-A349-F8C331661BF3}"/>
    <dgm:cxn modelId="{DA6C31DE-7A64-40CF-815F-AFD018AA7BF0}" type="presOf" srcId="{72A95645-5B7E-44A8-B700-5A4F0B8E5397}" destId="{0F602515-89E8-49D9-8F37-0B27F518658C}" srcOrd="0" destOrd="0" presId="urn:microsoft.com/office/officeart/2005/8/layout/vList2"/>
    <dgm:cxn modelId="{3831BE9C-99C2-4ABF-B5EB-78203C15BE44}" type="presParOf" srcId="{470F07AD-53E1-4A94-8C77-DB85610CF289}" destId="{056931FC-311D-4574-996D-399E25965287}" srcOrd="0" destOrd="0" presId="urn:microsoft.com/office/officeart/2005/8/layout/vList2"/>
    <dgm:cxn modelId="{931A632F-BE57-454C-B0A6-4093E33E09A1}" type="presParOf" srcId="{470F07AD-53E1-4A94-8C77-DB85610CF289}" destId="{66B8E779-9B3E-4BE0-82F1-1A319ADEBE03}" srcOrd="1" destOrd="0" presId="urn:microsoft.com/office/officeart/2005/8/layout/vList2"/>
    <dgm:cxn modelId="{6D0B1A3B-4829-4859-AD4B-C5058ABB447A}" type="presParOf" srcId="{470F07AD-53E1-4A94-8C77-DB85610CF289}" destId="{9CEAFB34-ACC2-4A6D-942C-00632F0DC83F}" srcOrd="2" destOrd="0" presId="urn:microsoft.com/office/officeart/2005/8/layout/vList2"/>
    <dgm:cxn modelId="{166FF756-B9C7-4031-B21C-C53D05BD97C0}" type="presParOf" srcId="{470F07AD-53E1-4A94-8C77-DB85610CF289}" destId="{E5A8464A-B000-4D74-AB28-1A331E0581C3}" srcOrd="3" destOrd="0" presId="urn:microsoft.com/office/officeart/2005/8/layout/vList2"/>
    <dgm:cxn modelId="{67F02E30-FC5D-486F-813D-EBA2C1D958DC}" type="presParOf" srcId="{470F07AD-53E1-4A94-8C77-DB85610CF289}" destId="{0F602515-89E8-49D9-8F37-0B27F518658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931FC-311D-4574-996D-399E25965287}">
      <dsp:nvSpPr>
        <dsp:cNvPr id="0" name=""/>
        <dsp:cNvSpPr/>
      </dsp:nvSpPr>
      <dsp:spPr>
        <a:xfrm>
          <a:off x="0" y="375443"/>
          <a:ext cx="5257800" cy="1511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/>
            <a:t>The world changed, but the core question hasn’t</a:t>
          </a:r>
          <a:endParaRPr lang="en-US" sz="3800" kern="1200" dirty="0"/>
        </a:p>
      </dsp:txBody>
      <dsp:txXfrm>
        <a:off x="73792" y="449235"/>
        <a:ext cx="5110216" cy="1364056"/>
      </dsp:txXfrm>
    </dsp:sp>
    <dsp:sp modelId="{9CEAFB34-ACC2-4A6D-942C-00632F0DC83F}">
      <dsp:nvSpPr>
        <dsp:cNvPr id="0" name=""/>
        <dsp:cNvSpPr/>
      </dsp:nvSpPr>
      <dsp:spPr>
        <a:xfrm>
          <a:off x="0" y="1996523"/>
          <a:ext cx="5257800" cy="1511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/>
            <a:t>How is your life?</a:t>
          </a:r>
          <a:endParaRPr lang="en-US" sz="3800" kern="1200"/>
        </a:p>
      </dsp:txBody>
      <dsp:txXfrm>
        <a:off x="73792" y="2070315"/>
        <a:ext cx="5110216" cy="1364056"/>
      </dsp:txXfrm>
    </dsp:sp>
    <dsp:sp modelId="{0F602515-89E8-49D9-8F37-0B27F518658C}">
      <dsp:nvSpPr>
        <dsp:cNvPr id="0" name=""/>
        <dsp:cNvSpPr/>
      </dsp:nvSpPr>
      <dsp:spPr>
        <a:xfrm>
          <a:off x="0" y="3617604"/>
          <a:ext cx="5257800" cy="1511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/>
            <a:t>How can we help make it better for you?</a:t>
          </a:r>
          <a:endParaRPr lang="en-US" sz="3800" kern="1200"/>
        </a:p>
      </dsp:txBody>
      <dsp:txXfrm>
        <a:off x="73792" y="3691396"/>
        <a:ext cx="5110216" cy="1364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0604-18F7-4143-97B5-970560A91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CF431-ED41-4338-836A-03B73EA98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3D055-D293-4399-BD8B-61DC39F1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87699-BD36-41DC-AA38-A22146CD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C6723-BEFE-4880-9216-F1E767C6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32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5501-E1E4-4D1E-8161-E0EA640D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6DAF5-28AA-4BFC-9A01-30782D72F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44615-99DA-421E-B063-0D5161F3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923BA-2BF3-4415-806C-5A100F9B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6C5B2-8CD7-451D-ABAA-9867729B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7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FC3F8E-86CE-4D44-A13E-3BE2F74A5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852F0-223B-4A2C-9762-6A998EEE2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6BF78-B2A9-4D82-9413-CD51F6018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EF8-ACF4-4EEF-AFDC-5B736FBE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9593F-7092-405F-BD45-4BF54BE4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3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DCEB-7D9B-4FFB-9F2B-AC9D0E32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E6F7-7FE2-4646-B9C3-625DAC49F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E162-1352-4B4F-91AA-C725DC6A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AB518-5EE1-49D8-955D-09DF1574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D9F48-B1A3-4ED4-A1FB-6B4747F5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7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114A-9561-4AB3-9CC2-0D568D53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B60F-6BEB-4C76-8FCE-537A25E62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2D918-8270-4E68-8A0C-064B5137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24AF5-DB63-4649-A512-594A65C4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0FE27-D98A-4B47-B897-B9EF03809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57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CAC8-3A83-4E20-B260-CCDE3EFC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24ABB-3DCB-4CC5-BA78-6720258A6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B387D-7B5E-47D1-BDE8-5D751483A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1DBE6-D36C-47D8-85AF-4B7A4CF01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61BE6-BE94-412E-9CBA-7B623C9B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51B8-0A90-48EF-A111-B1CB0781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5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B9EC-F5AA-4152-9FC1-B140A95A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93452-6A62-4DC9-8A8D-5DA76F7ED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0184E-7A6D-490E-9716-D1D670C20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2F589-1121-462E-B63F-C0D9D35A6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03B2C2-84BE-49AC-8C91-D56996166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69F6D-63C1-4B48-95CE-FE0B141C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A54534-B82A-48F7-968D-AFD41598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1B606-D4E0-4E5A-89B7-8D4BFFE6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47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B1EF-361A-4174-B7E9-B617CB80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40207-28DD-497B-8140-7064B18A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5CF65-A592-4618-B122-7FFDC0F7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3A9F9-8E4D-44D7-857B-B4D035CF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45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AAF87-B0BC-45B6-9196-282DE05E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3D563-F28D-42DF-96ED-AC8DC263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FF47C-2A51-41A0-980A-404C3FB5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42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F9D1-0BDA-479E-BEF2-7D24C427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2C6B-4EA5-4885-947E-10C945AA6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F043C-26B9-42A7-BEC2-24D3AA07F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FD0CC-7DFF-44DE-B296-FF415972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D3A1D-FD82-4074-9841-880467109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F0DB5-631D-4034-BB4D-88C339D9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23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A010-AF0E-4ED9-8AC1-02107C91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EB555-2468-491A-8D73-45EBF984D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F065D-4564-418E-89BC-6F5AEB57F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373F8-808E-499E-AE81-8559151C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F0F05-D2D2-4B44-9542-182A7A58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0BD93-8B6E-451B-A6A9-FD2CB369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2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74BDB-799F-4844-A8C8-8F75982F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DA587-5C56-4678-ABA5-BD221F8CC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DCE79-6408-4D5C-9BC9-6980080AA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B044A-4F78-4054-BA15-92A087DA9D99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67EF-6E2F-44C7-B18C-AB4D22CA9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18595-602D-4334-B4E8-E7639AE36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29375-F191-4DE5-A83B-C8C41EA348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40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FCD74-FFA0-4619-B99B-82B824F29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3403" y="2413472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How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We’ve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Coped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Through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Lockdown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2EEDF1-EE65-483D-BC5E-8C47485AF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403" y="4628145"/>
            <a:ext cx="6105194" cy="6820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March 2020 onwards!</a:t>
            </a:r>
          </a:p>
        </p:txBody>
      </p:sp>
    </p:spTree>
    <p:extLst>
      <p:ext uri="{BB962C8B-B14F-4D97-AF65-F5344CB8AC3E}">
        <p14:creationId xmlns:p14="http://schemas.microsoft.com/office/powerpoint/2010/main" val="118630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3ED52-7946-44DB-8B0B-41F1B2EA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853"/>
            <a:ext cx="10515600" cy="2614235"/>
          </a:xfrm>
        </p:spPr>
        <p:txBody>
          <a:bodyPr>
            <a:normAutofit/>
          </a:bodyPr>
          <a:lstStyle/>
          <a:p>
            <a:pPr algn="ctr"/>
            <a:r>
              <a:rPr lang="en-GB" sz="5200" dirty="0"/>
              <a:t>Celebrate!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50E063-5DB5-4BA2-9EFC-51C79BE32B28}"/>
              </a:ext>
            </a:extLst>
          </p:cNvPr>
          <p:cNvGrpSpPr/>
          <p:nvPr/>
        </p:nvGrpSpPr>
        <p:grpSpPr>
          <a:xfrm>
            <a:off x="0" y="-9831"/>
            <a:ext cx="12004571" cy="3952567"/>
            <a:chOff x="184558" y="187900"/>
            <a:chExt cx="11820013" cy="3155238"/>
          </a:xfrm>
        </p:grpSpPr>
        <p:pic>
          <p:nvPicPr>
            <p:cNvPr id="10" name="Picture 9" descr="A person standing on a grill&#10;&#10;Description automatically generated">
              <a:extLst>
                <a:ext uri="{FF2B5EF4-FFF2-40B4-BE49-F238E27FC236}">
                  <a16:creationId xmlns:a16="http://schemas.microsoft.com/office/drawing/2014/main" id="{5DEB530A-7B48-464D-959F-A08795DB5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88" b="-1"/>
            <a:stretch/>
          </p:blipFill>
          <p:spPr>
            <a:xfrm>
              <a:off x="184558" y="187900"/>
              <a:ext cx="2255462" cy="3155238"/>
            </a:xfrm>
            <a:prstGeom prst="rect">
              <a:avLst/>
            </a:prstGeom>
          </p:spPr>
        </p:pic>
        <p:pic>
          <p:nvPicPr>
            <p:cNvPr id="12" name="Picture 11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EAA4A1DE-5E44-46F5-98B8-73FCAB1B9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" r="-1" b="-1"/>
            <a:stretch/>
          </p:blipFill>
          <p:spPr>
            <a:xfrm>
              <a:off x="2575696" y="187900"/>
              <a:ext cx="2255462" cy="3155238"/>
            </a:xfrm>
            <a:prstGeom prst="rect">
              <a:avLst/>
            </a:prstGeom>
          </p:spPr>
        </p:pic>
        <p:pic>
          <p:nvPicPr>
            <p:cNvPr id="4" name="Picture 3" descr="A cake with a dessert on a plate&#10;&#10;Description automatically generated">
              <a:extLst>
                <a:ext uri="{FF2B5EF4-FFF2-40B4-BE49-F238E27FC236}">
                  <a16:creationId xmlns:a16="http://schemas.microsoft.com/office/drawing/2014/main" id="{8CDF6AA5-D9CE-4DAE-9E01-157A95217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" r="-1" b="-1"/>
            <a:stretch/>
          </p:blipFill>
          <p:spPr>
            <a:xfrm>
              <a:off x="4966833" y="187900"/>
              <a:ext cx="2255462" cy="3155238"/>
            </a:xfrm>
            <a:prstGeom prst="rect">
              <a:avLst/>
            </a:prstGeom>
          </p:spPr>
        </p:pic>
        <p:pic>
          <p:nvPicPr>
            <p:cNvPr id="8" name="Picture 7" descr="A picture containing person, person, indoor, holding&#10;&#10;Description automatically generated">
              <a:extLst>
                <a:ext uri="{FF2B5EF4-FFF2-40B4-BE49-F238E27FC236}">
                  <a16:creationId xmlns:a16="http://schemas.microsoft.com/office/drawing/2014/main" id="{4943EE0A-F81B-4D42-A990-2D1E62E41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" r="3049" b="-1"/>
            <a:stretch/>
          </p:blipFill>
          <p:spPr>
            <a:xfrm>
              <a:off x="7357971" y="187900"/>
              <a:ext cx="2255462" cy="3155238"/>
            </a:xfrm>
            <a:prstGeom prst="rect">
              <a:avLst/>
            </a:prstGeom>
          </p:spPr>
        </p:pic>
        <p:pic>
          <p:nvPicPr>
            <p:cNvPr id="6" name="Picture 5" descr="A person sitting at a table&#10;&#10;Description automatically generated">
              <a:extLst>
                <a:ext uri="{FF2B5EF4-FFF2-40B4-BE49-F238E27FC236}">
                  <a16:creationId xmlns:a16="http://schemas.microsoft.com/office/drawing/2014/main" id="{86DB068D-A6FC-40EE-A05A-288D53CF0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88" b="-1"/>
            <a:stretch/>
          </p:blipFill>
          <p:spPr>
            <a:xfrm>
              <a:off x="9749109" y="187900"/>
              <a:ext cx="2255462" cy="3155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887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B737-A103-418B-80A5-CC074EB5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" name="Picture 19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0C624357-FC5A-493B-B6BF-43E1198DD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41" y="3362960"/>
            <a:ext cx="2701839" cy="3718559"/>
          </a:xfrm>
          <a:prstGeom prst="rect">
            <a:avLst/>
          </a:prstGeom>
        </p:spPr>
      </p:pic>
      <p:pic>
        <p:nvPicPr>
          <p:cNvPr id="24" name="Picture 23" descr="A hand holding a clock&#10;&#10;Description automatically generated">
            <a:extLst>
              <a:ext uri="{FF2B5EF4-FFF2-40B4-BE49-F238E27FC236}">
                <a16:creationId xmlns:a16="http://schemas.microsoft.com/office/drawing/2014/main" id="{6A5AAA1B-4A87-48FF-A15E-6680B4078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5" r="1866"/>
          <a:stretch/>
        </p:blipFill>
        <p:spPr>
          <a:xfrm>
            <a:off x="9561280" y="-25432"/>
            <a:ext cx="2651430" cy="2627107"/>
          </a:xfrm>
          <a:prstGeom prst="rect">
            <a:avLst/>
          </a:prstGeom>
        </p:spPr>
      </p:pic>
      <p:pic>
        <p:nvPicPr>
          <p:cNvPr id="26" name="Picture 25" descr="A person taking a selfie&#10;&#10;Description automatically generated">
            <a:extLst>
              <a:ext uri="{FF2B5EF4-FFF2-40B4-BE49-F238E27FC236}">
                <a16:creationId xmlns:a16="http://schemas.microsoft.com/office/drawing/2014/main" id="{63555AB8-3D8F-45E9-998D-9EDDFA9C8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" y="-1868"/>
            <a:ext cx="2783151" cy="3541429"/>
          </a:xfrm>
          <a:prstGeom prst="rect">
            <a:avLst/>
          </a:prstGeom>
        </p:spPr>
      </p:pic>
      <p:pic>
        <p:nvPicPr>
          <p:cNvPr id="28" name="Picture 27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3123E3B3-C3D1-49DF-8C73-377C2E4F3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42" y="-25432"/>
            <a:ext cx="2651430" cy="3373821"/>
          </a:xfrm>
          <a:prstGeom prst="rect">
            <a:avLst/>
          </a:prstGeom>
        </p:spPr>
      </p:pic>
      <p:pic>
        <p:nvPicPr>
          <p:cNvPr id="32" name="Picture 3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EAC0649-B47F-488D-8F1D-63C08D4508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1" r="5132"/>
          <a:stretch/>
        </p:blipFill>
        <p:spPr>
          <a:xfrm>
            <a:off x="11443" y="3509611"/>
            <a:ext cx="2895376" cy="3571908"/>
          </a:xfrm>
          <a:prstGeom prst="rect">
            <a:avLst/>
          </a:prstGeom>
        </p:spPr>
      </p:pic>
      <p:pic>
        <p:nvPicPr>
          <p:cNvPr id="34" name="Picture 33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A686C951-0E14-4C49-AEB9-804B998918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r="-245"/>
          <a:stretch/>
        </p:blipFill>
        <p:spPr>
          <a:xfrm>
            <a:off x="5360156" y="-46794"/>
            <a:ext cx="4557652" cy="5206165"/>
          </a:xfrm>
          <a:prstGeom prst="rect">
            <a:avLst/>
          </a:prstGeom>
        </p:spPr>
      </p:pic>
      <p:pic>
        <p:nvPicPr>
          <p:cNvPr id="22" name="Picture 21" descr="A person sitting at a table eating food&#10;&#10;Description automatically generated">
            <a:extLst>
              <a:ext uri="{FF2B5EF4-FFF2-40B4-BE49-F238E27FC236}">
                <a16:creationId xmlns:a16="http://schemas.microsoft.com/office/drawing/2014/main" id="{EC14F3F8-F2B0-4398-BAEF-01FADBC04D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1" r="25051" b="14039"/>
          <a:stretch/>
        </p:blipFill>
        <p:spPr>
          <a:xfrm>
            <a:off x="8365962" y="2563574"/>
            <a:ext cx="3814596" cy="42944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1C0369E-0A05-4265-AE11-4FA26CA7057D}"/>
              </a:ext>
            </a:extLst>
          </p:cNvPr>
          <p:cNvSpPr txBox="1"/>
          <p:nvPr/>
        </p:nvSpPr>
        <p:spPr>
          <a:xfrm>
            <a:off x="6108400" y="5107252"/>
            <a:ext cx="1639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+mj-lt"/>
              </a:rPr>
              <a:t>Stay Safe</a:t>
            </a:r>
          </a:p>
        </p:txBody>
      </p:sp>
    </p:spTree>
    <p:extLst>
      <p:ext uri="{BB962C8B-B14F-4D97-AF65-F5344CB8AC3E}">
        <p14:creationId xmlns:p14="http://schemas.microsoft.com/office/powerpoint/2010/main" val="2814545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B9EE-1353-42CF-B7E7-825825F2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GB" sz="4800" dirty="0"/>
              <a:t>Dignity, Individuals and Collaboration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B2783D-FF5D-4A5A-987E-E0DEE8D59A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90944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358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C037-52D8-4080-9BCC-5FC7E395D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7922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Purpose, Meaning, Achievement </a:t>
            </a:r>
          </a:p>
        </p:txBody>
      </p:sp>
      <p:pic>
        <p:nvPicPr>
          <p:cNvPr id="4" name="Picture 3" descr="A picture containing grass, building, outdoor, food&#10;&#10;Description automatically generated">
            <a:extLst>
              <a:ext uri="{FF2B5EF4-FFF2-40B4-BE49-F238E27FC236}">
                <a16:creationId xmlns:a16="http://schemas.microsoft.com/office/drawing/2014/main" id="{5F5C034E-5266-4D9F-BE74-3C1CED97D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" b="-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8" name="Picture 7" descr="A group of people sitting at a picnic table&#10;&#10;Description automatically generated">
            <a:extLst>
              <a:ext uri="{FF2B5EF4-FFF2-40B4-BE49-F238E27FC236}">
                <a16:creationId xmlns:a16="http://schemas.microsoft.com/office/drawing/2014/main" id="{1F35B63B-E11A-4DE9-B7EE-04766C6A8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3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0" name="Picture 9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C736AB94-7DDE-459E-9084-C6E5CB962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2E5B11A7-1E1A-4702-B180-EECE61587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824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brick building&#10;&#10;Description automatically generated">
            <a:extLst>
              <a:ext uri="{FF2B5EF4-FFF2-40B4-BE49-F238E27FC236}">
                <a16:creationId xmlns:a16="http://schemas.microsoft.com/office/drawing/2014/main" id="{302F43CC-8520-4E57-A3B3-1922EC5DB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22719" r="-708" b="50000"/>
          <a:stretch/>
        </p:blipFill>
        <p:spPr>
          <a:xfrm>
            <a:off x="0" y="0"/>
            <a:ext cx="6095980" cy="3713480"/>
          </a:xfrm>
          <a:prstGeom prst="rect">
            <a:avLst/>
          </a:prstGeom>
        </p:spPr>
      </p:pic>
      <p:pic>
        <p:nvPicPr>
          <p:cNvPr id="4" name="Picture 3" descr="A person in a blue suitcase&#10;&#10;Description automatically generated">
            <a:extLst>
              <a:ext uri="{FF2B5EF4-FFF2-40B4-BE49-F238E27FC236}">
                <a16:creationId xmlns:a16="http://schemas.microsoft.com/office/drawing/2014/main" id="{E493BF03-0792-46CC-9FE5-93AC7A0574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15934" r="-709" b="41879"/>
          <a:stretch/>
        </p:blipFill>
        <p:spPr>
          <a:xfrm>
            <a:off x="6095980" y="0"/>
            <a:ext cx="6096000" cy="3713480"/>
          </a:xfrm>
          <a:prstGeom prst="rect">
            <a:avLst/>
          </a:prstGeom>
        </p:spPr>
      </p:pic>
      <p:pic>
        <p:nvPicPr>
          <p:cNvPr id="8" name="Picture 7" descr="A person sitting in front of a building&#10;&#10;Description automatically generated">
            <a:extLst>
              <a:ext uri="{FF2B5EF4-FFF2-40B4-BE49-F238E27FC236}">
                <a16:creationId xmlns:a16="http://schemas.microsoft.com/office/drawing/2014/main" id="{72A470C0-4DFD-43D0-921D-9EDFAF35C1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5" b="20618"/>
          <a:stretch/>
        </p:blipFill>
        <p:spPr>
          <a:xfrm>
            <a:off x="0" y="3428989"/>
            <a:ext cx="6095980" cy="3713491"/>
          </a:xfrm>
          <a:prstGeom prst="rect">
            <a:avLst/>
          </a:prstGeom>
        </p:spPr>
      </p:pic>
      <p:pic>
        <p:nvPicPr>
          <p:cNvPr id="10" name="Picture 9" descr="A picture containing indoor, person, table, sitting&#10;&#10;Description automatically generated">
            <a:extLst>
              <a:ext uri="{FF2B5EF4-FFF2-40B4-BE49-F238E27FC236}">
                <a16:creationId xmlns:a16="http://schemas.microsoft.com/office/drawing/2014/main" id="{3B27BA5B-52F4-4F63-A44B-5D5A320C3E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 b="25858"/>
          <a:stretch/>
        </p:blipFill>
        <p:spPr>
          <a:xfrm>
            <a:off x="6095980" y="3428989"/>
            <a:ext cx="6096000" cy="37134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71351-8F85-49FB-9BB5-499835CF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Inspire and Support</a:t>
            </a:r>
          </a:p>
        </p:txBody>
      </p:sp>
    </p:spTree>
    <p:extLst>
      <p:ext uri="{BB962C8B-B14F-4D97-AF65-F5344CB8AC3E}">
        <p14:creationId xmlns:p14="http://schemas.microsoft.com/office/powerpoint/2010/main" val="271553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B97B8798-5508-4095-9A90-5995997F0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-3" b="39886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0" name="Picture 9" descr="A person wearing a hat and sunglasses&#10;&#10;Description automatically generated">
            <a:extLst>
              <a:ext uri="{FF2B5EF4-FFF2-40B4-BE49-F238E27FC236}">
                <a16:creationId xmlns:a16="http://schemas.microsoft.com/office/drawing/2014/main" id="{8CAEACB5-34AC-4FAB-8641-6090FA494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28768" r="-279" b="32224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4" name="Picture 13" descr="A person sitting in a park&#10;&#10;Description automatically generated">
            <a:extLst>
              <a:ext uri="{FF2B5EF4-FFF2-40B4-BE49-F238E27FC236}">
                <a16:creationId xmlns:a16="http://schemas.microsoft.com/office/drawing/2014/main" id="{EDF99D54-FE89-470B-8066-3CE76220AB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3" r="-3" b="3826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 descr="A person sitting at a table in front of a computer&#10;&#10;Description automatically generated">
            <a:extLst>
              <a:ext uri="{FF2B5EF4-FFF2-40B4-BE49-F238E27FC236}">
                <a16:creationId xmlns:a16="http://schemas.microsoft.com/office/drawing/2014/main" id="{F7C97F7F-0D43-4F3C-A0DA-2AB6C3323F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26117" r="-4295" b="-4703"/>
          <a:stretch/>
        </p:blipFill>
        <p:spPr>
          <a:xfrm>
            <a:off x="1" y="2663711"/>
            <a:ext cx="7547335" cy="4448289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2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43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420B9A2-79AB-4169-A580-E9262CFF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Togetherness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12467BD8-FBCE-4626-B02E-E8F8BC5E4A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68" r="-1" b="8551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280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A87CA-2DB8-4690-9C3F-7E1373C8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1122363"/>
            <a:ext cx="32004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7E6B6D-2F84-4166-9F4D-FFA0E086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7233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40AD87-30B2-4359-A33A-86D9F59E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206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11CC74-416E-4F21-A559-C8B7905D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7973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late of food&#10;&#10;Description automatically generated">
            <a:extLst>
              <a:ext uri="{FF2B5EF4-FFF2-40B4-BE49-F238E27FC236}">
                <a16:creationId xmlns:a16="http://schemas.microsoft.com/office/drawing/2014/main" id="{C4848D74-949C-4C61-A85D-0121FB838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6" r="-1" b="21280"/>
          <a:stretch/>
        </p:blipFill>
        <p:spPr>
          <a:xfrm>
            <a:off x="4653627" y="-1"/>
            <a:ext cx="3719750" cy="2225041"/>
          </a:xfrm>
          <a:prstGeom prst="rect">
            <a:avLst/>
          </a:prstGeom>
        </p:spPr>
      </p:pic>
      <p:pic>
        <p:nvPicPr>
          <p:cNvPr id="24" name="Picture 23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94D23085-3C4C-46A2-9C66-AC027A52B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44039" b="-1"/>
          <a:stretch/>
        </p:blipFill>
        <p:spPr>
          <a:xfrm rot="5400000">
            <a:off x="9191175" y="-742786"/>
            <a:ext cx="2267032" cy="3719752"/>
          </a:xfrm>
          <a:prstGeom prst="rect">
            <a:avLst/>
          </a:prstGeom>
        </p:spPr>
      </p:pic>
      <p:pic>
        <p:nvPicPr>
          <p:cNvPr id="20" name="Picture 19" descr="A picture containing person, person, young, table&#10;&#10;Description automatically generated">
            <a:extLst>
              <a:ext uri="{FF2B5EF4-FFF2-40B4-BE49-F238E27FC236}">
                <a16:creationId xmlns:a16="http://schemas.microsoft.com/office/drawing/2014/main" id="{34D52095-FDB4-489A-9BDE-6BBAA7F77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2" r="-1" b="15006"/>
          <a:stretch/>
        </p:blipFill>
        <p:spPr>
          <a:xfrm>
            <a:off x="4564897" y="2316480"/>
            <a:ext cx="3719749" cy="2208616"/>
          </a:xfrm>
          <a:prstGeom prst="rect">
            <a:avLst/>
          </a:prstGeom>
        </p:spPr>
      </p:pic>
      <p:pic>
        <p:nvPicPr>
          <p:cNvPr id="22" name="Picture 21" descr="A picture containing indoor, person, table, holding&#10;&#10;Description automatically generated">
            <a:extLst>
              <a:ext uri="{FF2B5EF4-FFF2-40B4-BE49-F238E27FC236}">
                <a16:creationId xmlns:a16="http://schemas.microsoft.com/office/drawing/2014/main" id="{5A56A6C3-455B-489E-9AC7-E4ADC72A4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0" t="8428" r="2459" b="47039"/>
          <a:stretch/>
        </p:blipFill>
        <p:spPr>
          <a:xfrm>
            <a:off x="8464815" y="2316480"/>
            <a:ext cx="3719748" cy="2208617"/>
          </a:xfrm>
          <a:prstGeom prst="rect">
            <a:avLst/>
          </a:prstGeom>
        </p:spPr>
      </p:pic>
      <p:pic>
        <p:nvPicPr>
          <p:cNvPr id="12" name="Picture 11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33F4A067-8C2B-475E-8C8C-7C90CA5FFD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6" r="-1" b="13800"/>
          <a:stretch/>
        </p:blipFill>
        <p:spPr>
          <a:xfrm>
            <a:off x="4653627" y="4616536"/>
            <a:ext cx="3719748" cy="2241464"/>
          </a:xfrm>
          <a:prstGeom prst="rect">
            <a:avLst/>
          </a:prstGeom>
        </p:spPr>
      </p:pic>
      <p:pic>
        <p:nvPicPr>
          <p:cNvPr id="18" name="Picture 17" descr="A picture containing person, building, outdoor, table&#10;&#10;Description automatically generated">
            <a:extLst>
              <a:ext uri="{FF2B5EF4-FFF2-40B4-BE49-F238E27FC236}">
                <a16:creationId xmlns:a16="http://schemas.microsoft.com/office/drawing/2014/main" id="{B3B845A3-0B92-4387-B663-0E10BDFA4D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25010" r="200" b="45645"/>
          <a:stretch/>
        </p:blipFill>
        <p:spPr>
          <a:xfrm>
            <a:off x="8464815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46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A148-C611-4A31-BE92-C5DFBAEB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Connect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E421C8AA-6DCC-472D-AC79-AA84780DA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6" t="3056" r="-1" b="41849"/>
          <a:stretch/>
        </p:blipFill>
        <p:spPr>
          <a:xfrm>
            <a:off x="1353883" y="9"/>
            <a:ext cx="3806322" cy="2615930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Picture 3" descr="A person sitting on a couch&#10;&#10;Description automatically generated">
            <a:extLst>
              <a:ext uri="{FF2B5EF4-FFF2-40B4-BE49-F238E27FC236}">
                <a16:creationId xmlns:a16="http://schemas.microsoft.com/office/drawing/2014/main" id="{C3C0BAA9-13EE-4F62-A712-F7FAF71D0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789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C2D2E2F1-BBD0-452D-8788-E933A193C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5" r="3" b="28626"/>
          <a:stretch/>
        </p:blipFill>
        <p:spPr>
          <a:xfrm>
            <a:off x="5171472" y="515698"/>
            <a:ext cx="3876971" cy="3876971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erson sitting in front of a window&#10;&#10;Description automatically generated">
            <a:extLst>
              <a:ext uri="{FF2B5EF4-FFF2-40B4-BE49-F238E27FC236}">
                <a16:creationId xmlns:a16="http://schemas.microsoft.com/office/drawing/2014/main" id="{2861342D-EDC1-46EA-974D-FA491F2FC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2" b="15085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8DE8B321-82C2-4A08-B274-5C24E45C8A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 r="-2" b="21712"/>
          <a:stretch/>
        </p:blipFill>
        <p:spPr>
          <a:xfrm>
            <a:off x="8378488" y="2967774"/>
            <a:ext cx="3948980" cy="3890226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1377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piece of bread&#10;&#10;Description automatically generated">
            <a:extLst>
              <a:ext uri="{FF2B5EF4-FFF2-40B4-BE49-F238E27FC236}">
                <a16:creationId xmlns:a16="http://schemas.microsoft.com/office/drawing/2014/main" id="{81B36DC4-87F8-456A-9881-ECFA6ECDD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42" y="74120"/>
            <a:ext cx="2451895" cy="43589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0FAF7-8675-412C-9F42-AF31CFF5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Indulge</a:t>
            </a:r>
          </a:p>
        </p:txBody>
      </p:sp>
      <p:pic>
        <p:nvPicPr>
          <p:cNvPr id="4" name="Picture 3" descr="A picture containing person, table, person, food&#10;&#10;Description automatically generated">
            <a:extLst>
              <a:ext uri="{FF2B5EF4-FFF2-40B4-BE49-F238E27FC236}">
                <a16:creationId xmlns:a16="http://schemas.microsoft.com/office/drawing/2014/main" id="{689C6020-AC06-4077-BBF6-0D4DD1B53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8" b="-1"/>
          <a:stretch/>
        </p:blipFill>
        <p:spPr>
          <a:xfrm rot="5400000">
            <a:off x="-303237" y="686254"/>
            <a:ext cx="4568888" cy="3325696"/>
          </a:xfrm>
          <a:prstGeom prst="rect">
            <a:avLst/>
          </a:prstGeom>
        </p:spPr>
      </p:pic>
      <p:pic>
        <p:nvPicPr>
          <p:cNvPr id="8" name="Picture 7" descr="A person sitting on a table&#10;&#10;Description automatically generated">
            <a:extLst>
              <a:ext uri="{FF2B5EF4-FFF2-40B4-BE49-F238E27FC236}">
                <a16:creationId xmlns:a16="http://schemas.microsoft.com/office/drawing/2014/main" id="{30A2540A-1C10-47F2-B986-7FC22EE04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14" y="137712"/>
            <a:ext cx="2114078" cy="435892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erson sitting at a table in front of a cake&#10;&#10;Description automatically generated">
            <a:extLst>
              <a:ext uri="{FF2B5EF4-FFF2-40B4-BE49-F238E27FC236}">
                <a16:creationId xmlns:a16="http://schemas.microsoft.com/office/drawing/2014/main" id="{6A7A5CE2-39D9-408D-AEA9-063589C45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457" y="137713"/>
            <a:ext cx="2925184" cy="432581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36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7E2F6-7B3E-47A7-B8DF-34FD654E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Pamper, reassure and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A picture containing indoor, person, cabinet, sitting&#10;&#10;Description automatically generated">
            <a:extLst>
              <a:ext uri="{FF2B5EF4-FFF2-40B4-BE49-F238E27FC236}">
                <a16:creationId xmlns:a16="http://schemas.microsoft.com/office/drawing/2014/main" id="{9F497A81-841C-41BB-B9D9-6DD9B3289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1" t="2175" r="-6210" b="14920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8" name="Picture 7" descr="A close up of a person wearing a mask&#10;&#10;Description automatically generated">
            <a:extLst>
              <a:ext uri="{FF2B5EF4-FFF2-40B4-BE49-F238E27FC236}">
                <a16:creationId xmlns:a16="http://schemas.microsoft.com/office/drawing/2014/main" id="{B698CEDC-57ED-40D7-8E24-1B01E294C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9" r="4" b="35333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2" name="Picture 11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6623B38-B2B1-4F0A-BFFE-38C0F5004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3" r="-2" b="33595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0" name="Picture 9" descr="A picture containing grass, person, outdoor, person&#10;&#10;Description automatically generated">
            <a:extLst>
              <a:ext uri="{FF2B5EF4-FFF2-40B4-BE49-F238E27FC236}">
                <a16:creationId xmlns:a16="http://schemas.microsoft.com/office/drawing/2014/main" id="{B998B93A-EF6B-4E54-BAEC-F97C525794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4" name="Picture 3" descr="A picture containing small, hat&#10;&#10;Description automatically generated">
            <a:extLst>
              <a:ext uri="{FF2B5EF4-FFF2-40B4-BE49-F238E27FC236}">
                <a16:creationId xmlns:a16="http://schemas.microsoft.com/office/drawing/2014/main" id="{D8D8BDE9-2E23-4580-B9A7-DE27D7BB6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0" r="-2" b="39683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05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Widescreen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How  We’ve Coped  Through  Lockdown</vt:lpstr>
      <vt:lpstr>Dignity, Individuals and Collaboration</vt:lpstr>
      <vt:lpstr>Purpose, Meaning, Achievement </vt:lpstr>
      <vt:lpstr>Inspire and Support</vt:lpstr>
      <vt:lpstr>Togetherness</vt:lpstr>
      <vt:lpstr>Create</vt:lpstr>
      <vt:lpstr>Connect</vt:lpstr>
      <vt:lpstr>Indulge</vt:lpstr>
      <vt:lpstr>Pamper, reassure and</vt:lpstr>
      <vt:lpstr>Celebrate!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 We’ve Coped  Through  Lockdown</dc:title>
  <dc:creator>alexlewney@outlook.com</dc:creator>
  <cp:lastModifiedBy>User</cp:lastModifiedBy>
  <cp:revision>3</cp:revision>
  <dcterms:created xsi:type="dcterms:W3CDTF">2020-10-20T13:04:26Z</dcterms:created>
  <dcterms:modified xsi:type="dcterms:W3CDTF">2020-10-28T16:44:47Z</dcterms:modified>
</cp:coreProperties>
</file>