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45" r:id="rId3"/>
    <p:sldId id="270" r:id="rId4"/>
    <p:sldId id="281" r:id="rId5"/>
    <p:sldId id="344" r:id="rId6"/>
    <p:sldId id="342" r:id="rId7"/>
    <p:sldId id="343" r:id="rId8"/>
    <p:sldId id="347" r:id="rId9"/>
    <p:sldId id="348" r:id="rId10"/>
    <p:sldId id="275" r:id="rId11"/>
  </p:sldIdLst>
  <p:sldSz cx="9144000" cy="6858000" type="screen4x3"/>
  <p:notesSz cx="6858000" cy="10059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3FF"/>
    <a:srgbClr val="0E6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 autoAdjust="0"/>
    <p:restoredTop sz="62915" autoAdjust="0"/>
  </p:normalViewPr>
  <p:slideViewPr>
    <p:cSldViewPr snapToGrid="0" snapToObjects="1">
      <p:cViewPr>
        <p:scale>
          <a:sx n="50" d="100"/>
          <a:sy n="50" d="100"/>
        </p:scale>
        <p:origin x="-182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E2B8-C9A2-4EDC-AAA3-89CE3683E78D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516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5516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9E2F-573F-4590-92B9-06A7EB638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4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58786-6539-8748-A1C4-95CEEE6F03E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2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C790-7494-4B47-84C6-B6812981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BA21-3801-1A41-A887-6A26B0C373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C790-7494-4B47-84C6-B68129817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44CD-233C-C245-9E70-A759E1C98C7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411F-D941-AF48-B5E4-0F1B18A4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nityincare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84366"/>
            <a:ext cx="7835791" cy="504688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r>
              <a:rPr lang="en-US" sz="1800" dirty="0">
                <a:latin typeface="Copperplate Gothic Bold"/>
                <a:cs typeface="Copperplate Gothic Bold"/>
              </a:rPr>
              <a:t/>
            </a:r>
            <a:br>
              <a:rPr lang="en-US" sz="1800" dirty="0">
                <a:latin typeface="Copperplate Gothic Bold"/>
                <a:cs typeface="Copperplate Gothic Bold"/>
              </a:rPr>
            </a:br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r>
              <a:rPr lang="en-US" sz="1800" dirty="0">
                <a:latin typeface="Copperplate Gothic Bold"/>
                <a:cs typeface="Copperplate Gothic Bold"/>
              </a:rPr>
              <a:t/>
            </a:r>
            <a:br>
              <a:rPr lang="en-US" sz="1800" dirty="0">
                <a:latin typeface="Copperplate Gothic Bold"/>
                <a:cs typeface="Copperplate Gothic Bold"/>
              </a:rPr>
            </a:br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r>
              <a:rPr lang="en-US" sz="1800" dirty="0">
                <a:latin typeface="Copperplate Gothic Bold"/>
                <a:cs typeface="Copperplate Gothic Bold"/>
              </a:rPr>
              <a:t/>
            </a:r>
            <a:br>
              <a:rPr lang="en-US" sz="1800" dirty="0">
                <a:latin typeface="Copperplate Gothic Bold"/>
                <a:cs typeface="Copperplate Gothic Bold"/>
              </a:rPr>
            </a:br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r>
              <a:rPr lang="en-US" sz="1800" dirty="0">
                <a:latin typeface="Copperplate Gothic Bold"/>
                <a:cs typeface="Copperplate Gothic Bold"/>
              </a:rPr>
              <a:t/>
            </a:r>
            <a:br>
              <a:rPr lang="en-US" sz="1800" dirty="0">
                <a:latin typeface="Copperplate Gothic Bold"/>
                <a:cs typeface="Copperplate Gothic Bold"/>
              </a:rPr>
            </a:br>
            <a:r>
              <a:rPr lang="en-US" sz="1800" dirty="0" smtClean="0">
                <a:latin typeface="Copperplate Gothic Bold"/>
                <a:cs typeface="Copperplate Gothic Bold"/>
              </a:rPr>
              <a:t/>
            </a:r>
            <a:br>
              <a:rPr lang="en-US" sz="1800" dirty="0" smtClean="0">
                <a:latin typeface="Copperplate Gothic Bold"/>
                <a:cs typeface="Copperplate Gothic Bold"/>
              </a:rPr>
            </a:br>
            <a:endParaRPr lang="en-US" sz="1800" dirty="0">
              <a:latin typeface="Copperplate Gothic Bold"/>
              <a:cs typeface="Copperplate Goth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563" y="4127751"/>
            <a:ext cx="6518837" cy="1543036"/>
          </a:xfrm>
        </p:spPr>
        <p:txBody>
          <a:bodyPr>
            <a:normAutofit fontScale="92500" lnSpcReduction="20000"/>
          </a:bodyPr>
          <a:lstStyle/>
          <a:p>
            <a:r>
              <a:rPr lang="en-US" sz="3300" b="1" dirty="0" smtClean="0">
                <a:solidFill>
                  <a:srgbClr val="0000FF"/>
                </a:solidFill>
                <a:latin typeface="Didot"/>
                <a:cs typeface="Didot"/>
              </a:rPr>
              <a:t>Jan Burns MBE</a:t>
            </a:r>
          </a:p>
          <a:p>
            <a:r>
              <a:rPr lang="en-US" sz="3300" b="1" dirty="0" smtClean="0">
                <a:solidFill>
                  <a:srgbClr val="0000FF"/>
                </a:solidFill>
                <a:latin typeface="Didot"/>
                <a:cs typeface="Didot"/>
              </a:rPr>
              <a:t>Independent Chair</a:t>
            </a:r>
          </a:p>
          <a:p>
            <a:r>
              <a:rPr lang="en-US" sz="3300" b="1" dirty="0" smtClean="0">
                <a:solidFill>
                  <a:srgbClr val="0000FF"/>
                </a:solidFill>
                <a:latin typeface="Didot"/>
                <a:cs typeface="Didot"/>
              </a:rPr>
              <a:t> National Dignity Council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29" y="160203"/>
            <a:ext cx="5195689" cy="379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23132" y="228600"/>
            <a:ext cx="8054975" cy="68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GB" sz="3400" dirty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GB" sz="3400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3400" dirty="0" smtClean="0">
                <a:cs typeface="Arial" charset="0"/>
              </a:rPr>
              <a:t>Sign </a:t>
            </a:r>
            <a:r>
              <a:rPr lang="en-GB" sz="3400" dirty="0">
                <a:cs typeface="Arial" charset="0"/>
              </a:rPr>
              <a:t>up </a:t>
            </a:r>
            <a:r>
              <a:rPr lang="en-GB" sz="3400" dirty="0" smtClean="0">
                <a:cs typeface="Arial" charset="0"/>
              </a:rPr>
              <a:t>now go </a:t>
            </a:r>
            <a:r>
              <a:rPr lang="en-GB" sz="3400" dirty="0">
                <a:cs typeface="Arial" charset="0"/>
              </a:rPr>
              <a:t>to: </a:t>
            </a:r>
            <a:r>
              <a:rPr lang="en-GB" sz="3400" u="sng" dirty="0">
                <a:solidFill>
                  <a:srgbClr val="0000FF"/>
                </a:solidFill>
                <a:cs typeface="Arial" charset="0"/>
                <a:hlinkClick r:id="rId3"/>
              </a:rPr>
              <a:t>www.dignityincare.org.uk</a:t>
            </a:r>
            <a:endParaRPr lang="en-GB" sz="3400" u="sng" dirty="0">
              <a:solidFill>
                <a:srgbClr val="0000FF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 dirty="0" smtClean="0">
                <a:solidFill>
                  <a:srgbClr val="0000FF"/>
                </a:solidFill>
                <a:cs typeface="Arial" charset="0"/>
              </a:rPr>
              <a:t>           </a:t>
            </a:r>
            <a:r>
              <a:rPr lang="en-GB" sz="3400" dirty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GB" sz="3400" dirty="0" smtClean="0">
                <a:solidFill>
                  <a:srgbClr val="0000FF"/>
                </a:solidFill>
                <a:cs typeface="Arial" charset="0"/>
              </a:rPr>
              <a:t>acebook group– Dignity in Action</a:t>
            </a:r>
            <a:endParaRPr lang="en-GB" sz="3400" dirty="0">
              <a:solidFill>
                <a:srgbClr val="0000FF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en-GB" sz="2800" u="sng" dirty="0"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en-GB" sz="3400" dirty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91" y="228600"/>
            <a:ext cx="5696313" cy="354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  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What is a                       Champion?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63800"/>
            <a:ext cx="2260600" cy="235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5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2" y="98632"/>
            <a:ext cx="8045657" cy="715081"/>
          </a:xfrm>
        </p:spPr>
        <p:txBody>
          <a:bodyPr>
            <a:normAutofit fontScale="90000"/>
          </a:bodyPr>
          <a:lstStyle/>
          <a:p>
            <a:r>
              <a:rPr lang="en-GB" sz="3200" b="1" u="sng" dirty="0" smtClean="0"/>
              <a:t/>
            </a:r>
            <a:br>
              <a:rPr lang="en-GB" sz="3200" b="1" u="sng" dirty="0" smtClean="0"/>
            </a:br>
            <a:r>
              <a:rPr lang="en-GB" sz="3200" b="1" dirty="0" smtClean="0">
                <a:solidFill>
                  <a:srgbClr val="FF0000"/>
                </a:solidFill>
              </a:rPr>
              <a:t>Purpose </a:t>
            </a:r>
            <a:r>
              <a:rPr lang="en-GB" sz="3200" b="1" dirty="0">
                <a:solidFill>
                  <a:srgbClr val="FF0000"/>
                </a:solidFill>
              </a:rPr>
              <a:t>of Dignity Champions</a:t>
            </a:r>
            <a:br>
              <a:rPr lang="en-GB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" y="813713"/>
            <a:ext cx="8329239" cy="531245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>
                <a:latin typeface="Didot"/>
                <a:cs typeface="Didot"/>
              </a:rPr>
              <a:t>Ensuring </a:t>
            </a:r>
            <a:r>
              <a:rPr lang="en-GB" dirty="0">
                <a:latin typeface="Didot"/>
                <a:cs typeface="Didot"/>
              </a:rPr>
              <a:t>everyone using health and social care services has their basic human rights upheld in a respectful and dignified manner.</a:t>
            </a:r>
          </a:p>
          <a:p>
            <a:pPr lvl="0"/>
            <a:r>
              <a:rPr lang="en-GB" dirty="0">
                <a:latin typeface="Didot"/>
                <a:cs typeface="Didot"/>
              </a:rPr>
              <a:t>Making sure </a:t>
            </a:r>
            <a:r>
              <a:rPr lang="en-GB" dirty="0" smtClean="0">
                <a:latin typeface="Didot"/>
                <a:cs typeface="Didot"/>
              </a:rPr>
              <a:t>dignity, compassion </a:t>
            </a:r>
            <a:r>
              <a:rPr lang="en-GB" dirty="0">
                <a:latin typeface="Didot"/>
                <a:cs typeface="Didot"/>
              </a:rPr>
              <a:t>and respect is at the heart of everyday practice and isn’t an addition to it.</a:t>
            </a:r>
          </a:p>
          <a:p>
            <a:pPr lvl="0"/>
            <a:r>
              <a:rPr lang="en-GB" dirty="0" smtClean="0">
                <a:latin typeface="Didot"/>
                <a:cs typeface="Didot"/>
              </a:rPr>
              <a:t>Promoting </a:t>
            </a:r>
            <a:r>
              <a:rPr lang="en-GB" dirty="0">
                <a:latin typeface="Didot"/>
                <a:cs typeface="Didot"/>
              </a:rPr>
              <a:t>independence, well-being and quality of care /life</a:t>
            </a:r>
          </a:p>
          <a:p>
            <a:pPr lvl="0"/>
            <a:r>
              <a:rPr lang="en-GB" dirty="0">
                <a:latin typeface="Didot"/>
                <a:cs typeface="Didot"/>
              </a:rPr>
              <a:t>Empowering people</a:t>
            </a:r>
          </a:p>
          <a:p>
            <a:r>
              <a:rPr lang="en-GB" dirty="0">
                <a:latin typeface="Didot"/>
                <a:cs typeface="Didot"/>
              </a:rPr>
              <a:t>Making time </a:t>
            </a:r>
            <a:r>
              <a:rPr lang="en-GB" dirty="0" smtClean="0">
                <a:latin typeface="Didot"/>
                <a:cs typeface="Didot"/>
              </a:rPr>
              <a:t>to </a:t>
            </a:r>
            <a:r>
              <a:rPr lang="en-GB" dirty="0">
                <a:latin typeface="Didot"/>
                <a:cs typeface="Didot"/>
              </a:rPr>
              <a:t>actively </a:t>
            </a:r>
            <a:r>
              <a:rPr lang="en-GB" dirty="0" smtClean="0">
                <a:latin typeface="Didot"/>
                <a:cs typeface="Didot"/>
              </a:rPr>
              <a:t>listen and </a:t>
            </a:r>
            <a:r>
              <a:rPr lang="en-GB" dirty="0">
                <a:latin typeface="Didot"/>
                <a:cs typeface="Didot"/>
              </a:rPr>
              <a:t>understand the views and experiences of </a:t>
            </a:r>
            <a:r>
              <a:rPr lang="en-GB" dirty="0" smtClean="0">
                <a:latin typeface="Didot"/>
                <a:cs typeface="Didot"/>
              </a:rPr>
              <a:t>citizens</a:t>
            </a:r>
            <a:endParaRPr lang="en-GB" dirty="0">
              <a:latin typeface="Didot"/>
              <a:cs typeface="Didot"/>
            </a:endParaRPr>
          </a:p>
          <a:p>
            <a:r>
              <a:rPr lang="en-GB" dirty="0" smtClean="0">
                <a:latin typeface="Didot"/>
                <a:cs typeface="Didot"/>
              </a:rPr>
              <a:t>Stand </a:t>
            </a:r>
            <a:r>
              <a:rPr lang="en-GB" dirty="0">
                <a:latin typeface="Didot"/>
                <a:cs typeface="Didot"/>
              </a:rPr>
              <a:t>up and challenge disrespectful behaviour </a:t>
            </a:r>
            <a:r>
              <a:rPr lang="en-GB" dirty="0" smtClean="0">
                <a:latin typeface="Didot"/>
                <a:cs typeface="Didot"/>
              </a:rPr>
              <a:t>and attitudes rather </a:t>
            </a:r>
            <a:r>
              <a:rPr lang="en-GB" dirty="0">
                <a:latin typeface="Didot"/>
                <a:cs typeface="Didot"/>
              </a:rPr>
              <a:t>than just tolerate it.</a:t>
            </a:r>
          </a:p>
          <a:p>
            <a:pPr lvl="0"/>
            <a:r>
              <a:rPr lang="en-GB" dirty="0">
                <a:latin typeface="Didot"/>
                <a:cs typeface="Didot"/>
              </a:rPr>
              <a:t>Act as a good role model by treating other people with respect particularly those who are less able to stand up for themselves</a:t>
            </a:r>
          </a:p>
          <a:p>
            <a:pPr lvl="0"/>
            <a:r>
              <a:rPr lang="en-GB" dirty="0">
                <a:latin typeface="Didot"/>
                <a:cs typeface="Didot"/>
              </a:rPr>
              <a:t>Speak up about Dignity to improve the way that services are organised and delivered</a:t>
            </a:r>
          </a:p>
          <a:p>
            <a:pPr lvl="0"/>
            <a:r>
              <a:rPr lang="en-GB" dirty="0">
                <a:latin typeface="Didot"/>
                <a:cs typeface="Didot"/>
              </a:rPr>
              <a:t>Influence and inform </a:t>
            </a:r>
            <a:r>
              <a:rPr lang="en-GB" dirty="0" smtClean="0">
                <a:latin typeface="Didot"/>
                <a:cs typeface="Didot"/>
              </a:rPr>
              <a:t>colleagues</a:t>
            </a:r>
            <a:r>
              <a:rPr lang="en-US" dirty="0" smtClean="0">
                <a:latin typeface="Didot"/>
                <a:cs typeface="Didot"/>
              </a:rPr>
              <a:t>. </a:t>
            </a:r>
            <a:endParaRPr lang="en-GB" dirty="0">
              <a:latin typeface="Didot"/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11309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429000"/>
            <a:ext cx="892437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Franklin Gothic Book"/>
                <a:cs typeface="Franklin Gothic Book"/>
              </a:rPr>
              <a:t>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Franklin Gothic Book"/>
                <a:cs typeface="Franklin Gothic Book"/>
              </a:rPr>
              <a:t>                      </a:t>
            </a:r>
            <a:endParaRPr lang="en-US" sz="3600" b="1" dirty="0" smtClean="0">
              <a:solidFill>
                <a:srgbClr val="3366FF"/>
              </a:solidFill>
              <a:latin typeface="Didot"/>
              <a:cs typeface="Didot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3600" b="1" dirty="0" smtClean="0">
              <a:solidFill>
                <a:srgbClr val="FF0000"/>
              </a:solidFill>
              <a:latin typeface="Didot"/>
              <a:cs typeface="Dido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3366FF"/>
                </a:solidFill>
                <a:latin typeface="Didot"/>
                <a:cs typeface="Didot"/>
              </a:rPr>
              <a:t>DIGNITY CHAMPIONS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Didot"/>
                <a:cs typeface="Didot"/>
              </a:rPr>
              <a:t> SIGN UP TO UPHOLD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3366FF"/>
                </a:solidFill>
                <a:latin typeface="Didot"/>
                <a:cs typeface="Didot"/>
              </a:rPr>
              <a:t>THE TEN DIGNITY DO'S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Franklin Gothic Book"/>
              <a:cs typeface="Franklin Gothic Book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45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57" y="197265"/>
            <a:ext cx="4561876" cy="384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Can you be like the dandelion?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b="4321"/>
          <a:stretch>
            <a:fillRect/>
          </a:stretch>
        </p:blipFill>
        <p:spPr bwMode="auto">
          <a:xfrm>
            <a:off x="914400" y="2443163"/>
            <a:ext cx="2870200" cy="263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5003800" y="2443162"/>
            <a:ext cx="2997200" cy="263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b="4321"/>
          <a:stretch>
            <a:fillRect/>
          </a:stretch>
        </p:blipFill>
        <p:spPr bwMode="auto">
          <a:xfrm>
            <a:off x="457200" y="533400"/>
            <a:ext cx="8229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457200" y="736600"/>
            <a:ext cx="8229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2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900430"/>
            <a:ext cx="6426200" cy="46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16764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‘It is more productive to convert an opportunity into results than to solve a problem – which only restores the equilibrium of yesterday.’ </a:t>
            </a:r>
          </a:p>
          <a:p>
            <a:r>
              <a:rPr lang="en-US" dirty="0" smtClean="0"/>
              <a:t>Peter F </a:t>
            </a:r>
            <a:r>
              <a:rPr lang="en-US" dirty="0" err="1" smtClean="0"/>
              <a:t>Drucker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10183</TotalTime>
  <Words>209</Words>
  <Application>Microsoft Office PowerPoint</Application>
  <PresentationFormat>On-screen Show (4:3)</PresentationFormat>
  <Paragraphs>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Copperplate Gothic Bold</vt:lpstr>
      <vt:lpstr>Didot</vt:lpstr>
      <vt:lpstr>Franklin Gothic Book</vt:lpstr>
      <vt:lpstr>Office Theme</vt:lpstr>
      <vt:lpstr>          </vt:lpstr>
      <vt:lpstr>PowerPoint Presentation</vt:lpstr>
      <vt:lpstr> Purpose of Dignity Champions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DIGNITY AND COMPASSION</dc:title>
  <dc:creator>jan burns</dc:creator>
  <cp:lastModifiedBy>Karen Perridge</cp:lastModifiedBy>
  <cp:revision>111</cp:revision>
  <cp:lastPrinted>2014-10-07T10:29:46Z</cp:lastPrinted>
  <dcterms:created xsi:type="dcterms:W3CDTF">2013-01-23T11:04:01Z</dcterms:created>
  <dcterms:modified xsi:type="dcterms:W3CDTF">2016-01-29T10:26:12Z</dcterms:modified>
</cp:coreProperties>
</file>