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114" d="100"/>
          <a:sy n="114" d="100"/>
        </p:scale>
        <p:origin x="4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D6EDF-B312-6BDC-862A-22007745DA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56D7CC5-745C-7DA1-A89A-66DA4DDAA8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BCE417-FCFD-1938-A8EF-C828BF03EC72}"/>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5" name="Footer Placeholder 4">
            <a:extLst>
              <a:ext uri="{FF2B5EF4-FFF2-40B4-BE49-F238E27FC236}">
                <a16:creationId xmlns:a16="http://schemas.microsoft.com/office/drawing/2014/main" id="{26C2E2AD-9E62-CE26-943C-19201C7DD9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6EFAD7-BCA7-02EF-88BB-E0611F08784C}"/>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194869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1BDE9-599F-C937-15CD-842A497BB8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2009B3-FDA6-1252-9EF3-B72A9B3ABB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F72F47-5390-4335-82DE-A459A9DCF01B}"/>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5" name="Footer Placeholder 4">
            <a:extLst>
              <a:ext uri="{FF2B5EF4-FFF2-40B4-BE49-F238E27FC236}">
                <a16:creationId xmlns:a16="http://schemas.microsoft.com/office/drawing/2014/main" id="{687C8DAF-EFF1-981A-6304-0909DCC2BC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D47D4E-7531-BEB9-8BCC-F3B9F9CEA951}"/>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288256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142FF-1146-D0E2-620C-5ADC881447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837CCE-63A3-0C22-417E-1EABAEE21A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9A6AD7-8CD8-970B-A8D6-1477F6BDBF2D}"/>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5" name="Footer Placeholder 4">
            <a:extLst>
              <a:ext uri="{FF2B5EF4-FFF2-40B4-BE49-F238E27FC236}">
                <a16:creationId xmlns:a16="http://schemas.microsoft.com/office/drawing/2014/main" id="{707ACF06-320E-F963-395A-7AF40FA675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FE77BB-4345-ECC0-B08A-783004D206EF}"/>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533646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CCFD-7951-2D3A-D475-09DC7D4777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6BE8B2-6F1B-CCE2-A8B5-EDF59713E9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D240E2-18BA-CFE9-3302-38DF46DC9B9E}"/>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5" name="Footer Placeholder 4">
            <a:extLst>
              <a:ext uri="{FF2B5EF4-FFF2-40B4-BE49-F238E27FC236}">
                <a16:creationId xmlns:a16="http://schemas.microsoft.com/office/drawing/2014/main" id="{9C412683-E307-20AC-1774-4C630788FF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50B0AB-330F-FA81-DE35-7A26EA87BC69}"/>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646302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F06C7-F6B7-B83F-D428-444AACFB8A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17DA570-8A68-7D75-B02E-764482B231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109E43-18D8-6EB9-3765-534F0D87E223}"/>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5" name="Footer Placeholder 4">
            <a:extLst>
              <a:ext uri="{FF2B5EF4-FFF2-40B4-BE49-F238E27FC236}">
                <a16:creationId xmlns:a16="http://schemas.microsoft.com/office/drawing/2014/main" id="{6E2633C7-E916-FDF4-F117-68835ECD83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C78B2F-7C0D-6825-801B-88F00F387AA4}"/>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1306440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5FBA6-2F5D-7D5C-7573-41127B5383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79F147-CA7F-04D1-856B-1837D4E9C3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81D3639-AD75-92C2-6733-1016B32C73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E36E14-68F4-2095-F22A-B5400C63A3F7}"/>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6" name="Footer Placeholder 5">
            <a:extLst>
              <a:ext uri="{FF2B5EF4-FFF2-40B4-BE49-F238E27FC236}">
                <a16:creationId xmlns:a16="http://schemas.microsoft.com/office/drawing/2014/main" id="{E92D897A-95A5-3DFD-14DC-DC02406BA9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9DAE02-7487-12E9-3113-53E166EA8534}"/>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3944520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B7603-8F15-0A34-D2ED-56D5A791EBD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1CEC33-EADF-ED64-584C-2B5F4D1A0D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1794DB-25F7-2E35-D982-045682C4EC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C74403-16FD-3236-97E8-A149EFCB75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C5AF1C-93B3-DA3F-3A67-8D4B09592F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25CEB8B-73E6-75D3-7B13-C8744EB6C729}"/>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8" name="Footer Placeholder 7">
            <a:extLst>
              <a:ext uri="{FF2B5EF4-FFF2-40B4-BE49-F238E27FC236}">
                <a16:creationId xmlns:a16="http://schemas.microsoft.com/office/drawing/2014/main" id="{A0E4D0B8-2E3C-4A1A-494B-DD487D8D7C6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0949E2A-9F38-891C-46E6-482047E893B7}"/>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356268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A9412-8EE5-2879-3F0B-D6F47504DC6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5C443A3-0124-603B-9CD7-1C606EBC0F2A}"/>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4" name="Footer Placeholder 3">
            <a:extLst>
              <a:ext uri="{FF2B5EF4-FFF2-40B4-BE49-F238E27FC236}">
                <a16:creationId xmlns:a16="http://schemas.microsoft.com/office/drawing/2014/main" id="{5CCC9856-D533-E664-81B6-7641FE93BFE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6642C8-A285-A1C0-31A7-046D638A47F0}"/>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272531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EFD06C-973F-8C7F-ED67-F7B166079B17}"/>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3" name="Footer Placeholder 2">
            <a:extLst>
              <a:ext uri="{FF2B5EF4-FFF2-40B4-BE49-F238E27FC236}">
                <a16:creationId xmlns:a16="http://schemas.microsoft.com/office/drawing/2014/main" id="{B46A9934-2876-6778-D043-B5D28D10207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80F20CC-DED8-E2AE-14FA-A665339E0A65}"/>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285665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56961-AD56-F433-E200-C717604FC7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59C9249-14A8-89A8-EFDC-5AAB8A3111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8CE30E7-6999-F5B1-852E-E43DD10F64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EE8CE0-681D-5825-CB67-3CB11FC0BFA3}"/>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6" name="Footer Placeholder 5">
            <a:extLst>
              <a:ext uri="{FF2B5EF4-FFF2-40B4-BE49-F238E27FC236}">
                <a16:creationId xmlns:a16="http://schemas.microsoft.com/office/drawing/2014/main" id="{F3AF9AD5-6D5B-8804-F02E-B74323040C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636109-742C-9A4E-1B35-8B07645AC01F}"/>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4104691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BAB9F-9A44-1352-B205-1B4C125FEC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04D66C1-FABA-AAC0-301C-2DEFC81E22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064DDC-D5D5-3BFA-21E4-2994482536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A81E1A-0213-8327-295B-C67C15EE6875}"/>
              </a:ext>
            </a:extLst>
          </p:cNvPr>
          <p:cNvSpPr>
            <a:spLocks noGrp="1"/>
          </p:cNvSpPr>
          <p:nvPr>
            <p:ph type="dt" sz="half" idx="10"/>
          </p:nvPr>
        </p:nvSpPr>
        <p:spPr/>
        <p:txBody>
          <a:bodyPr/>
          <a:lstStyle/>
          <a:p>
            <a:fld id="{BE5CFAB3-DB4F-43F5-AB3D-CC486997391A}" type="datetimeFigureOut">
              <a:rPr lang="en-GB" smtClean="0"/>
              <a:t>02/02/2023</a:t>
            </a:fld>
            <a:endParaRPr lang="en-GB"/>
          </a:p>
        </p:txBody>
      </p:sp>
      <p:sp>
        <p:nvSpPr>
          <p:cNvPr id="6" name="Footer Placeholder 5">
            <a:extLst>
              <a:ext uri="{FF2B5EF4-FFF2-40B4-BE49-F238E27FC236}">
                <a16:creationId xmlns:a16="http://schemas.microsoft.com/office/drawing/2014/main" id="{1A565897-D1F2-EC5D-4AD9-F7C6090534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6674E7-58ED-5DA8-B690-EFECA27DA409}"/>
              </a:ext>
            </a:extLst>
          </p:cNvPr>
          <p:cNvSpPr>
            <a:spLocks noGrp="1"/>
          </p:cNvSpPr>
          <p:nvPr>
            <p:ph type="sldNum" sz="quarter" idx="12"/>
          </p:nvPr>
        </p:nvSpPr>
        <p:spPr/>
        <p:txBody>
          <a:bodyPr/>
          <a:lstStyle/>
          <a:p>
            <a:fld id="{A1AA5697-E3E9-4A58-96C7-602069A437BB}" type="slidenum">
              <a:rPr lang="en-GB" smtClean="0"/>
              <a:t>‹#›</a:t>
            </a:fld>
            <a:endParaRPr lang="en-GB"/>
          </a:p>
        </p:txBody>
      </p:sp>
    </p:spTree>
    <p:extLst>
      <p:ext uri="{BB962C8B-B14F-4D97-AF65-F5344CB8AC3E}">
        <p14:creationId xmlns:p14="http://schemas.microsoft.com/office/powerpoint/2010/main" val="1322453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0CD65-370E-8BAD-A4EF-9FF5287B47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4177F4-8A33-F000-71B1-0DFD0B0A2F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AC93DB-DCC0-44C2-D4D6-9694F5B3F3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CFAB3-DB4F-43F5-AB3D-CC486997391A}" type="datetimeFigureOut">
              <a:rPr lang="en-GB" smtClean="0"/>
              <a:t>02/02/2023</a:t>
            </a:fld>
            <a:endParaRPr lang="en-GB"/>
          </a:p>
        </p:txBody>
      </p:sp>
      <p:sp>
        <p:nvSpPr>
          <p:cNvPr id="5" name="Footer Placeholder 4">
            <a:extLst>
              <a:ext uri="{FF2B5EF4-FFF2-40B4-BE49-F238E27FC236}">
                <a16:creationId xmlns:a16="http://schemas.microsoft.com/office/drawing/2014/main" id="{7A01F326-6E29-CF5B-F8DE-5746B24497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805A688-0748-36BD-A915-C611728065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A5697-E3E9-4A58-96C7-602069A437BB}" type="slidenum">
              <a:rPr lang="en-GB" smtClean="0"/>
              <a:t>‹#›</a:t>
            </a:fld>
            <a:endParaRPr lang="en-GB"/>
          </a:p>
        </p:txBody>
      </p:sp>
    </p:spTree>
    <p:extLst>
      <p:ext uri="{BB962C8B-B14F-4D97-AF65-F5344CB8AC3E}">
        <p14:creationId xmlns:p14="http://schemas.microsoft.com/office/powerpoint/2010/main" val="1868336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07E17-15E2-3852-E64F-516263F3A3DC}"/>
              </a:ext>
            </a:extLst>
          </p:cNvPr>
          <p:cNvSpPr>
            <a:spLocks noGrp="1"/>
          </p:cNvSpPr>
          <p:nvPr>
            <p:ph type="ctrTitle"/>
          </p:nvPr>
        </p:nvSpPr>
        <p:spPr/>
        <p:txBody>
          <a:bodyPr/>
          <a:lstStyle/>
          <a:p>
            <a:r>
              <a:rPr lang="en-GB" dirty="0"/>
              <a:t>SWING</a:t>
            </a:r>
          </a:p>
        </p:txBody>
      </p:sp>
      <p:sp>
        <p:nvSpPr>
          <p:cNvPr id="3" name="Subtitle 2">
            <a:extLst>
              <a:ext uri="{FF2B5EF4-FFF2-40B4-BE49-F238E27FC236}">
                <a16:creationId xmlns:a16="http://schemas.microsoft.com/office/drawing/2014/main" id="{874B1626-0168-26C8-2528-D87B164AEC78}"/>
              </a:ext>
            </a:extLst>
          </p:cNvPr>
          <p:cNvSpPr>
            <a:spLocks noGrp="1"/>
          </p:cNvSpPr>
          <p:nvPr>
            <p:ph type="subTitle" idx="1"/>
          </p:nvPr>
        </p:nvSpPr>
        <p:spPr/>
        <p:txBody>
          <a:bodyPr/>
          <a:lstStyle/>
          <a:p>
            <a:r>
              <a:rPr lang="en-GB" dirty="0"/>
              <a:t>Our Group, Our Way</a:t>
            </a:r>
          </a:p>
          <a:p>
            <a:r>
              <a:rPr lang="en-GB" dirty="0"/>
              <a:t>By Fiona Hough</a:t>
            </a:r>
          </a:p>
        </p:txBody>
      </p:sp>
    </p:spTree>
    <p:extLst>
      <p:ext uri="{BB962C8B-B14F-4D97-AF65-F5344CB8AC3E}">
        <p14:creationId xmlns:p14="http://schemas.microsoft.com/office/powerpoint/2010/main" val="2853105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61860-77A8-E377-BF7E-0EDBE6145731}"/>
              </a:ext>
            </a:extLst>
          </p:cNvPr>
          <p:cNvSpPr>
            <a:spLocks noGrp="1"/>
          </p:cNvSpPr>
          <p:nvPr>
            <p:ph type="title"/>
          </p:nvPr>
        </p:nvSpPr>
        <p:spPr/>
        <p:txBody>
          <a:bodyPr/>
          <a:lstStyle/>
          <a:p>
            <a:r>
              <a:rPr lang="en-GB" dirty="0"/>
              <a:t>Where we began</a:t>
            </a:r>
          </a:p>
        </p:txBody>
      </p:sp>
      <p:sp>
        <p:nvSpPr>
          <p:cNvPr id="3" name="Content Placeholder 2">
            <a:extLst>
              <a:ext uri="{FF2B5EF4-FFF2-40B4-BE49-F238E27FC236}">
                <a16:creationId xmlns:a16="http://schemas.microsoft.com/office/drawing/2014/main" id="{DD09E870-D614-65F0-0E50-F05B22C6F504}"/>
              </a:ext>
            </a:extLst>
          </p:cNvPr>
          <p:cNvSpPr>
            <a:spLocks noGrp="1"/>
          </p:cNvSpPr>
          <p:nvPr>
            <p:ph idx="1"/>
          </p:nvPr>
        </p:nvSpPr>
        <p:spPr/>
        <p:txBody>
          <a:bodyPr/>
          <a:lstStyle/>
          <a:p>
            <a:endParaRPr lang="en-GB"/>
          </a:p>
        </p:txBody>
      </p:sp>
      <p:sp>
        <p:nvSpPr>
          <p:cNvPr id="4" name="Text Placeholder 3">
            <a:extLst>
              <a:ext uri="{FF2B5EF4-FFF2-40B4-BE49-F238E27FC236}">
                <a16:creationId xmlns:a16="http://schemas.microsoft.com/office/drawing/2014/main" id="{A9C75DF6-8254-420E-F2BF-180BF0AEA01F}"/>
              </a:ext>
            </a:extLst>
          </p:cNvPr>
          <p:cNvSpPr>
            <a:spLocks noGrp="1"/>
          </p:cNvSpPr>
          <p:nvPr>
            <p:ph type="body" sz="half" idx="2"/>
          </p:nvPr>
        </p:nvSpPr>
        <p:spPr/>
        <p:txBody>
          <a:bodyPr>
            <a:normAutofit fontScale="92500"/>
          </a:bodyPr>
          <a:lstStyle/>
          <a:p>
            <a:r>
              <a:rPr lang="en-GB" dirty="0"/>
              <a:t>We heard about a group where I could practice my physio movements and have some fun</a:t>
            </a:r>
          </a:p>
          <a:p>
            <a:r>
              <a:rPr lang="en-GB" dirty="0"/>
              <a:t>The charity running the group closed our group!</a:t>
            </a:r>
          </a:p>
          <a:p>
            <a:endParaRPr lang="en-GB" dirty="0"/>
          </a:p>
          <a:p>
            <a:r>
              <a:rPr lang="en-GB" dirty="0"/>
              <a:t>I spoke with some friends and thought more people would enjoy what we had been doing and lots of exercise groups are too fast or complicated for me and my friends. And IT HAD TO BE FUN! Physio, EVERYDAY TWICE! Is </a:t>
            </a:r>
            <a:r>
              <a:rPr lang="en-GB" dirty="0" err="1"/>
              <a:t>BoRiNg</a:t>
            </a:r>
            <a:r>
              <a:rPr lang="en-GB" dirty="0"/>
              <a:t>!</a:t>
            </a:r>
          </a:p>
          <a:p>
            <a:endParaRPr lang="en-GB" dirty="0"/>
          </a:p>
          <a:p>
            <a:r>
              <a:rPr lang="en-GB" dirty="0"/>
              <a:t>We found a venue, spoke with the instructor from </a:t>
            </a:r>
            <a:r>
              <a:rPr lang="en-GB" dirty="0" err="1"/>
              <a:t>FrontLine</a:t>
            </a:r>
            <a:r>
              <a:rPr lang="en-GB" dirty="0"/>
              <a:t> who had got to know me really well and set up the group in 2019</a:t>
            </a:r>
          </a:p>
        </p:txBody>
      </p:sp>
    </p:spTree>
    <p:extLst>
      <p:ext uri="{BB962C8B-B14F-4D97-AF65-F5344CB8AC3E}">
        <p14:creationId xmlns:p14="http://schemas.microsoft.com/office/powerpoint/2010/main" val="398698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CDE34-1F9D-8B4E-A16C-93AA980724AA}"/>
              </a:ext>
            </a:extLst>
          </p:cNvPr>
          <p:cNvSpPr>
            <a:spLocks noGrp="1"/>
          </p:cNvSpPr>
          <p:nvPr>
            <p:ph type="title"/>
          </p:nvPr>
        </p:nvSpPr>
        <p:spPr/>
        <p:txBody>
          <a:bodyPr/>
          <a:lstStyle/>
          <a:p>
            <a:r>
              <a:rPr lang="en-GB" dirty="0"/>
              <a:t>COVID</a:t>
            </a:r>
          </a:p>
        </p:txBody>
      </p:sp>
      <p:sp>
        <p:nvSpPr>
          <p:cNvPr id="3" name="Content Placeholder 2">
            <a:extLst>
              <a:ext uri="{FF2B5EF4-FFF2-40B4-BE49-F238E27FC236}">
                <a16:creationId xmlns:a16="http://schemas.microsoft.com/office/drawing/2014/main" id="{0495AE23-DE97-E633-DA44-351D23404CDE}"/>
              </a:ext>
            </a:extLst>
          </p:cNvPr>
          <p:cNvSpPr>
            <a:spLocks noGrp="1"/>
          </p:cNvSpPr>
          <p:nvPr>
            <p:ph idx="1"/>
          </p:nvPr>
        </p:nvSpPr>
        <p:spPr/>
        <p:txBody>
          <a:bodyPr/>
          <a:lstStyle/>
          <a:p>
            <a:endParaRPr lang="en-GB"/>
          </a:p>
        </p:txBody>
      </p:sp>
      <p:sp>
        <p:nvSpPr>
          <p:cNvPr id="4" name="Text Placeholder 3">
            <a:extLst>
              <a:ext uri="{FF2B5EF4-FFF2-40B4-BE49-F238E27FC236}">
                <a16:creationId xmlns:a16="http://schemas.microsoft.com/office/drawing/2014/main" id="{6939AB1B-B643-3D94-1B56-88C5B1A1358D}"/>
              </a:ext>
            </a:extLst>
          </p:cNvPr>
          <p:cNvSpPr>
            <a:spLocks noGrp="1"/>
          </p:cNvSpPr>
          <p:nvPr>
            <p:ph type="body" sz="half" idx="2"/>
          </p:nvPr>
        </p:nvSpPr>
        <p:spPr/>
        <p:txBody>
          <a:bodyPr/>
          <a:lstStyle/>
          <a:p>
            <a:r>
              <a:rPr lang="en-GB" dirty="0"/>
              <a:t>We had to close!</a:t>
            </a:r>
          </a:p>
          <a:p>
            <a:endParaRPr lang="en-GB" dirty="0"/>
          </a:p>
          <a:p>
            <a:r>
              <a:rPr lang="en-GB" dirty="0"/>
              <a:t>We started again last year </a:t>
            </a:r>
          </a:p>
          <a:p>
            <a:endParaRPr lang="en-GB" dirty="0"/>
          </a:p>
          <a:p>
            <a:r>
              <a:rPr lang="en-GB" dirty="0"/>
              <a:t>Very slowly, just 6 people in the room</a:t>
            </a:r>
          </a:p>
          <a:p>
            <a:endParaRPr lang="en-GB" dirty="0"/>
          </a:p>
          <a:p>
            <a:r>
              <a:rPr lang="en-GB" dirty="0"/>
              <a:t>Very spread out with masks and signing sheets to make sure we felt safe</a:t>
            </a:r>
          </a:p>
        </p:txBody>
      </p:sp>
    </p:spTree>
    <p:extLst>
      <p:ext uri="{BB962C8B-B14F-4D97-AF65-F5344CB8AC3E}">
        <p14:creationId xmlns:p14="http://schemas.microsoft.com/office/powerpoint/2010/main" val="5173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1260B-2992-F11F-1310-43EE56F0368C}"/>
              </a:ext>
            </a:extLst>
          </p:cNvPr>
          <p:cNvSpPr>
            <a:spLocks noGrp="1"/>
          </p:cNvSpPr>
          <p:nvPr>
            <p:ph type="title"/>
          </p:nvPr>
        </p:nvSpPr>
        <p:spPr/>
        <p:txBody>
          <a:bodyPr/>
          <a:lstStyle/>
          <a:p>
            <a:br>
              <a:rPr lang="en-GB" dirty="0"/>
            </a:br>
            <a:r>
              <a:rPr lang="en-GB" dirty="0"/>
              <a:t>What we Do</a:t>
            </a:r>
          </a:p>
        </p:txBody>
      </p:sp>
      <p:sp>
        <p:nvSpPr>
          <p:cNvPr id="3" name="Picture Placeholder 2">
            <a:extLst>
              <a:ext uri="{FF2B5EF4-FFF2-40B4-BE49-F238E27FC236}">
                <a16:creationId xmlns:a16="http://schemas.microsoft.com/office/drawing/2014/main" id="{7C3598A7-78DD-702D-FD3B-AA9FCC97F127}"/>
              </a:ext>
            </a:extLst>
          </p:cNvPr>
          <p:cNvSpPr>
            <a:spLocks noGrp="1"/>
          </p:cNvSpPr>
          <p:nvPr>
            <p:ph type="pic" idx="1"/>
          </p:nvPr>
        </p:nvSpPr>
        <p:spPr/>
      </p:sp>
      <p:sp>
        <p:nvSpPr>
          <p:cNvPr id="4" name="Text Placeholder 3">
            <a:extLst>
              <a:ext uri="{FF2B5EF4-FFF2-40B4-BE49-F238E27FC236}">
                <a16:creationId xmlns:a16="http://schemas.microsoft.com/office/drawing/2014/main" id="{78671BA3-F13E-EC39-66BB-1C65E4C6F19F}"/>
              </a:ext>
            </a:extLst>
          </p:cNvPr>
          <p:cNvSpPr>
            <a:spLocks noGrp="1"/>
          </p:cNvSpPr>
          <p:nvPr>
            <p:ph type="body" sz="half" idx="2"/>
          </p:nvPr>
        </p:nvSpPr>
        <p:spPr/>
        <p:txBody>
          <a:bodyPr/>
          <a:lstStyle/>
          <a:p>
            <a:r>
              <a:rPr lang="en-GB" dirty="0"/>
              <a:t>With Helen from Frontline</a:t>
            </a:r>
          </a:p>
          <a:p>
            <a:endParaRPr lang="en-GB" dirty="0"/>
          </a:p>
          <a:p>
            <a:r>
              <a:rPr lang="en-GB" dirty="0"/>
              <a:t>Activities designed to increase movement and motor control</a:t>
            </a:r>
          </a:p>
          <a:p>
            <a:endParaRPr lang="en-GB" dirty="0"/>
          </a:p>
          <a:p>
            <a:r>
              <a:rPr lang="en-GB" dirty="0"/>
              <a:t>Activities based around music and current themes</a:t>
            </a:r>
          </a:p>
          <a:p>
            <a:endParaRPr lang="en-GB" dirty="0"/>
          </a:p>
          <a:p>
            <a:r>
              <a:rPr lang="en-GB" dirty="0"/>
              <a:t>Dance</a:t>
            </a:r>
          </a:p>
          <a:p>
            <a:endParaRPr lang="en-GB" dirty="0"/>
          </a:p>
          <a:p>
            <a:r>
              <a:rPr lang="en-GB" dirty="0"/>
              <a:t>Laugh</a:t>
            </a:r>
          </a:p>
        </p:txBody>
      </p:sp>
    </p:spTree>
    <p:extLst>
      <p:ext uri="{BB962C8B-B14F-4D97-AF65-F5344CB8AC3E}">
        <p14:creationId xmlns:p14="http://schemas.microsoft.com/office/powerpoint/2010/main" val="16778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0CA3-D6D7-71B7-2C7E-967315B52C4D}"/>
              </a:ext>
            </a:extLst>
          </p:cNvPr>
          <p:cNvSpPr>
            <a:spLocks noGrp="1"/>
          </p:cNvSpPr>
          <p:nvPr>
            <p:ph type="title"/>
          </p:nvPr>
        </p:nvSpPr>
        <p:spPr/>
        <p:txBody>
          <a:bodyPr/>
          <a:lstStyle/>
          <a:p>
            <a:r>
              <a:rPr lang="en-GB" dirty="0"/>
              <a:t>What Else we Do</a:t>
            </a:r>
          </a:p>
        </p:txBody>
      </p:sp>
      <p:sp>
        <p:nvSpPr>
          <p:cNvPr id="3" name="Picture Placeholder 2">
            <a:extLst>
              <a:ext uri="{FF2B5EF4-FFF2-40B4-BE49-F238E27FC236}">
                <a16:creationId xmlns:a16="http://schemas.microsoft.com/office/drawing/2014/main" id="{E03EA114-7ECA-60D3-EA81-9A1EE7F3E30B}"/>
              </a:ext>
            </a:extLst>
          </p:cNvPr>
          <p:cNvSpPr>
            <a:spLocks noGrp="1"/>
          </p:cNvSpPr>
          <p:nvPr>
            <p:ph type="pic" idx="1"/>
          </p:nvPr>
        </p:nvSpPr>
        <p:spPr/>
      </p:sp>
      <p:sp>
        <p:nvSpPr>
          <p:cNvPr id="4" name="Text Placeholder 3">
            <a:extLst>
              <a:ext uri="{FF2B5EF4-FFF2-40B4-BE49-F238E27FC236}">
                <a16:creationId xmlns:a16="http://schemas.microsoft.com/office/drawing/2014/main" id="{0360F62B-3D37-662A-8A7A-32E3E09D577D}"/>
              </a:ext>
            </a:extLst>
          </p:cNvPr>
          <p:cNvSpPr>
            <a:spLocks noGrp="1"/>
          </p:cNvSpPr>
          <p:nvPr>
            <p:ph type="body" sz="half" idx="2"/>
          </p:nvPr>
        </p:nvSpPr>
        <p:spPr/>
        <p:txBody>
          <a:bodyPr/>
          <a:lstStyle/>
          <a:p>
            <a:r>
              <a:rPr lang="en-GB" dirty="0"/>
              <a:t>Meeting Marie from X-hail</a:t>
            </a:r>
          </a:p>
          <a:p>
            <a:endParaRPr lang="en-GB" dirty="0"/>
          </a:p>
          <a:p>
            <a:r>
              <a:rPr lang="en-GB" dirty="0"/>
              <a:t>Designing mindfulness and meditation sessions</a:t>
            </a:r>
          </a:p>
          <a:p>
            <a:r>
              <a:rPr lang="en-GB" dirty="0"/>
              <a:t>Scents and sensations </a:t>
            </a:r>
          </a:p>
          <a:p>
            <a:r>
              <a:rPr lang="en-GB" dirty="0"/>
              <a:t>Calmness and dignity </a:t>
            </a:r>
          </a:p>
        </p:txBody>
      </p:sp>
    </p:spTree>
    <p:extLst>
      <p:ext uri="{BB962C8B-B14F-4D97-AF65-F5344CB8AC3E}">
        <p14:creationId xmlns:p14="http://schemas.microsoft.com/office/powerpoint/2010/main" val="4011151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38C7F-4957-46B8-DFF8-8881BA85168A}"/>
              </a:ext>
            </a:extLst>
          </p:cNvPr>
          <p:cNvSpPr>
            <a:spLocks noGrp="1"/>
          </p:cNvSpPr>
          <p:nvPr>
            <p:ph type="title"/>
          </p:nvPr>
        </p:nvSpPr>
        <p:spPr/>
        <p:txBody>
          <a:bodyPr/>
          <a:lstStyle/>
          <a:p>
            <a:r>
              <a:rPr lang="en-GB" dirty="0"/>
              <a:t>How it has Helped </a:t>
            </a:r>
          </a:p>
        </p:txBody>
      </p:sp>
      <p:sp>
        <p:nvSpPr>
          <p:cNvPr id="3" name="Picture Placeholder 2">
            <a:extLst>
              <a:ext uri="{FF2B5EF4-FFF2-40B4-BE49-F238E27FC236}">
                <a16:creationId xmlns:a16="http://schemas.microsoft.com/office/drawing/2014/main" id="{6D69F470-26A7-2384-60EC-D816FF8F54F1}"/>
              </a:ext>
            </a:extLst>
          </p:cNvPr>
          <p:cNvSpPr>
            <a:spLocks noGrp="1"/>
          </p:cNvSpPr>
          <p:nvPr>
            <p:ph type="pic" idx="1"/>
          </p:nvPr>
        </p:nvSpPr>
        <p:spPr/>
      </p:sp>
      <p:sp>
        <p:nvSpPr>
          <p:cNvPr id="4" name="Text Placeholder 3">
            <a:extLst>
              <a:ext uri="{FF2B5EF4-FFF2-40B4-BE49-F238E27FC236}">
                <a16:creationId xmlns:a16="http://schemas.microsoft.com/office/drawing/2014/main" id="{DC837563-CF58-732B-8E74-91C6CE77E9DC}"/>
              </a:ext>
            </a:extLst>
          </p:cNvPr>
          <p:cNvSpPr>
            <a:spLocks noGrp="1"/>
          </p:cNvSpPr>
          <p:nvPr>
            <p:ph type="body" sz="half" idx="2"/>
          </p:nvPr>
        </p:nvSpPr>
        <p:spPr/>
        <p:txBody>
          <a:bodyPr/>
          <a:lstStyle/>
          <a:p>
            <a:r>
              <a:rPr lang="en-GB" dirty="0"/>
              <a:t>Community Links </a:t>
            </a:r>
          </a:p>
          <a:p>
            <a:endParaRPr lang="en-GB" dirty="0"/>
          </a:p>
          <a:p>
            <a:r>
              <a:rPr lang="en-GB" dirty="0"/>
              <a:t>Links with </a:t>
            </a:r>
            <a:r>
              <a:rPr lang="en-GB" dirty="0" err="1"/>
              <a:t>FrontLine</a:t>
            </a:r>
            <a:r>
              <a:rPr lang="en-GB" dirty="0"/>
              <a:t> supporting the Arts for all</a:t>
            </a:r>
          </a:p>
          <a:p>
            <a:endParaRPr lang="en-GB" dirty="0"/>
          </a:p>
          <a:p>
            <a:r>
              <a:rPr lang="en-GB" dirty="0"/>
              <a:t>Meeting other users of the centre and helping them develop with people like us included, such as singing at Summerfest!</a:t>
            </a:r>
          </a:p>
        </p:txBody>
      </p:sp>
    </p:spTree>
    <p:extLst>
      <p:ext uri="{BB962C8B-B14F-4D97-AF65-F5344CB8AC3E}">
        <p14:creationId xmlns:p14="http://schemas.microsoft.com/office/powerpoint/2010/main" val="296551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B995-6484-3CD5-7E64-AF9C642898E8}"/>
              </a:ext>
            </a:extLst>
          </p:cNvPr>
          <p:cNvSpPr>
            <a:spLocks noGrp="1"/>
          </p:cNvSpPr>
          <p:nvPr>
            <p:ph type="title"/>
          </p:nvPr>
        </p:nvSpPr>
        <p:spPr/>
        <p:txBody>
          <a:bodyPr/>
          <a:lstStyle/>
          <a:p>
            <a:r>
              <a:rPr lang="en-GB" dirty="0"/>
              <a:t>How I Feel</a:t>
            </a:r>
          </a:p>
        </p:txBody>
      </p:sp>
      <p:sp>
        <p:nvSpPr>
          <p:cNvPr id="3" name="Picture Placeholder 2">
            <a:extLst>
              <a:ext uri="{FF2B5EF4-FFF2-40B4-BE49-F238E27FC236}">
                <a16:creationId xmlns:a16="http://schemas.microsoft.com/office/drawing/2014/main" id="{B29452EC-7E4B-8CFD-4D77-404FF7E46CF5}"/>
              </a:ext>
            </a:extLst>
          </p:cNvPr>
          <p:cNvSpPr>
            <a:spLocks noGrp="1"/>
          </p:cNvSpPr>
          <p:nvPr>
            <p:ph type="pic" idx="1"/>
          </p:nvPr>
        </p:nvSpPr>
        <p:spPr/>
      </p:sp>
      <p:sp>
        <p:nvSpPr>
          <p:cNvPr id="4" name="Text Placeholder 3">
            <a:extLst>
              <a:ext uri="{FF2B5EF4-FFF2-40B4-BE49-F238E27FC236}">
                <a16:creationId xmlns:a16="http://schemas.microsoft.com/office/drawing/2014/main" id="{FE065547-8265-6E57-6BEC-65C7D8E3E9D4}"/>
              </a:ext>
            </a:extLst>
          </p:cNvPr>
          <p:cNvSpPr>
            <a:spLocks noGrp="1"/>
          </p:cNvSpPr>
          <p:nvPr>
            <p:ph type="body" sz="half" idx="2"/>
          </p:nvPr>
        </p:nvSpPr>
        <p:spPr/>
        <p:txBody>
          <a:bodyPr/>
          <a:lstStyle/>
          <a:p>
            <a:r>
              <a:rPr lang="en-GB" dirty="0"/>
              <a:t>What makes me Happy</a:t>
            </a:r>
          </a:p>
          <a:p>
            <a:endParaRPr lang="en-GB" dirty="0"/>
          </a:p>
          <a:p>
            <a:r>
              <a:rPr lang="en-GB" dirty="0"/>
              <a:t>Responsible </a:t>
            </a:r>
          </a:p>
          <a:p>
            <a:endParaRPr lang="en-GB" dirty="0"/>
          </a:p>
          <a:p>
            <a:r>
              <a:rPr lang="en-GB" dirty="0"/>
              <a:t>Proud</a:t>
            </a:r>
          </a:p>
          <a:p>
            <a:endParaRPr lang="en-GB"/>
          </a:p>
          <a:p>
            <a:endParaRPr lang="en-GB" dirty="0"/>
          </a:p>
          <a:p>
            <a:endParaRPr lang="en-GB" dirty="0"/>
          </a:p>
        </p:txBody>
      </p:sp>
    </p:spTree>
    <p:extLst>
      <p:ext uri="{BB962C8B-B14F-4D97-AF65-F5344CB8AC3E}">
        <p14:creationId xmlns:p14="http://schemas.microsoft.com/office/powerpoint/2010/main" val="1392983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SWING</vt:lpstr>
      <vt:lpstr>Where we began</vt:lpstr>
      <vt:lpstr>COVID</vt:lpstr>
      <vt:lpstr> What we Do</vt:lpstr>
      <vt:lpstr>What Else we Do</vt:lpstr>
      <vt:lpstr>How it has Helped </vt:lpstr>
      <vt:lpstr>How I Feel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SWING</dc:title>
  <dc:creator>alexlewney@outlook.com</dc:creator>
  <cp:lastModifiedBy>User</cp:lastModifiedBy>
  <cp:revision>1</cp:revision>
  <dcterms:created xsi:type="dcterms:W3CDTF">2023-01-27T12:17:18Z</dcterms:created>
  <dcterms:modified xsi:type="dcterms:W3CDTF">2023-02-02T13:39:58Z</dcterms:modified>
</cp:coreProperties>
</file>