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4"/>
  </p:handoutMasterIdLst>
  <p:sldIdLst>
    <p:sldId id="256" r:id="rId2"/>
    <p:sldId id="265" r:id="rId3"/>
    <p:sldId id="277" r:id="rId4"/>
    <p:sldId id="279" r:id="rId5"/>
    <p:sldId id="278" r:id="rId6"/>
    <p:sldId id="258" r:id="rId7"/>
    <p:sldId id="259" r:id="rId8"/>
    <p:sldId id="260" r:id="rId9"/>
    <p:sldId id="262" r:id="rId10"/>
    <p:sldId id="263" r:id="rId11"/>
    <p:sldId id="264" r:id="rId12"/>
    <p:sldId id="266" r:id="rId13"/>
  </p:sldIdLst>
  <p:sldSz cx="12192000" cy="6858000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0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2ED60EC8-0CD6-4127-8E57-96CE269F5D4C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EE02D4B5-196C-48C9-A2CD-4C8DD5863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130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15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02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56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7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498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040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22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0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994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861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46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75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08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88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6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475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8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D520D1F-F575-4D1B-AD2B-FA41C047B488}" type="datetimeFigureOut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ACF3EEB-BDD1-4A60-841C-76DCAB742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98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Dance">
            <a:extLst>
              <a:ext uri="{FF2B5EF4-FFF2-40B4-BE49-F238E27FC236}">
                <a16:creationId xmlns:a16="http://schemas.microsoft.com/office/drawing/2014/main" id="{267F38AF-629B-BD95-B3C4-542813315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7663" y="2294518"/>
            <a:ext cx="5649349" cy="3199862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GB" sz="5600" dirty="0">
                <a:solidFill>
                  <a:srgbClr val="FFFFFF"/>
                </a:solidFill>
              </a:rPr>
              <a:t>ENJOYING LIFE WITH DIGNITY AT THE HEART OF EVERYTHING  WE DO </a:t>
            </a:r>
          </a:p>
        </p:txBody>
      </p:sp>
    </p:spTree>
    <p:extLst>
      <p:ext uri="{BB962C8B-B14F-4D97-AF65-F5344CB8AC3E}">
        <p14:creationId xmlns:p14="http://schemas.microsoft.com/office/powerpoint/2010/main" val="414327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CELEBRATING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0851" y="2717800"/>
            <a:ext cx="4957810" cy="377825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DIGNITY CRUISE  CELEBRATED DIFFERENT CULTURES, FOODS AND EXPERIENCES FROM AROUND THE WORLD</a:t>
            </a:r>
          </a:p>
          <a:p>
            <a:pPr marL="0" indent="0" algn="ctr">
              <a:buNone/>
            </a:pPr>
            <a:r>
              <a:rPr lang="en-GB" dirty="0"/>
              <a:t>RESIDENTS ENJOYED THE EXPERIENCE OF VISITING DIFFERENT PLACES, EXPLORING CULTURE AND TASING DELICIOUS FOOD</a:t>
            </a:r>
          </a:p>
          <a:p>
            <a:pPr marL="0" indent="0" algn="ctr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E0CC6-C488-979C-AFEF-650AD793F0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5" y="2146299"/>
            <a:ext cx="3105150" cy="4473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08AEB-4355-9AE7-2050-805CBA79A6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0875" y="2146299"/>
            <a:ext cx="3228975" cy="4473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967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ACTIVITIES DESIGNED WITH THE RESIDENTS AT THE HEART  MAKING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0" y="2641600"/>
            <a:ext cx="5199063" cy="34163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ICECREAMS IN THE GARDEN – MAKES EVERYONE HAPPY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PAMPER AND SPA DAYS –  MAKES EVERYONE FEEL BETTER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CRAFTS – FOR  DEXTERITY  EASTER BONNET- CHRISTMAS CRAFTS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HEALTHY  COMPETITIONS – QUIZES  WORD SEARCHES AND SPOT THE DIFFERENCE, FUNNY TONGUE TWISTERS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ASM SPORTS – KEEPING EVERYONE HEALTHY AND ACTIVE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FAVOURITE ENTERTAINERS AND PANTOMINE MAKING EACH EVENT SPECIAL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70D3F5-335D-8B23-7DF8-A787E3F605B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429" y="2114821"/>
            <a:ext cx="4026646" cy="44698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29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GOING OUT SAFELY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1350" y="2641600"/>
            <a:ext cx="4398963" cy="3454400"/>
          </a:xfrm>
        </p:spPr>
        <p:txBody>
          <a:bodyPr>
            <a:normAutofit/>
          </a:bodyPr>
          <a:lstStyle/>
          <a:p>
            <a:r>
              <a:rPr lang="en-GB" dirty="0"/>
              <a:t>TRIPS ON THE CANAL – SCENIC DAYS OUT WITH FISH AND CHIPS FOR LUNCH</a:t>
            </a:r>
          </a:p>
          <a:p>
            <a:r>
              <a:rPr lang="en-GB" dirty="0"/>
              <a:t>VISITS TO LOCAL BEAUTY SPOTS</a:t>
            </a:r>
          </a:p>
          <a:p>
            <a:r>
              <a:rPr lang="en-GB" dirty="0"/>
              <a:t> DRIVE OUT FOR ICE CREAM</a:t>
            </a:r>
          </a:p>
          <a:p>
            <a:r>
              <a:rPr lang="en-GB" dirty="0"/>
              <a:t>DRIVE THROUGH THE LOCAL COUNTRYSIDE – REMINSCING ABOUT SPECIAL PLACES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0A0ECB-5726-0BD6-97DA-9C733C1033E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6675" y="1926164"/>
            <a:ext cx="2819400" cy="375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0E02D3-8121-EEEC-A8A1-74700E030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0" y="1935689"/>
            <a:ext cx="2819401" cy="3759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C53DB8-A089-4891-BC06-C19A8984AD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577" y="3894669"/>
            <a:ext cx="2222498" cy="29633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781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5400"/>
              <a:t>LIVING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GB" sz="2200" dirty="0"/>
          </a:p>
          <a:p>
            <a:pPr>
              <a:buFont typeface="Wingdings" panose="05000000000000000000" pitchFamily="2" charset="2"/>
              <a:buChar char="Ø"/>
            </a:pPr>
            <a:endParaRPr lang="en-GB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AAD63-3360-3D3A-824A-CFAAABC433F5}"/>
              </a:ext>
            </a:extLst>
          </p:cNvPr>
          <p:cNvSpPr txBox="1"/>
          <p:nvPr/>
        </p:nvSpPr>
        <p:spPr>
          <a:xfrm>
            <a:off x="5116385" y="2724912"/>
            <a:ext cx="465734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JOAN  - LIVED AT HOME WITH SUPPORT FROM FRIENDS WHO ARE LIKE FAMILY</a:t>
            </a:r>
          </a:p>
          <a:p>
            <a:r>
              <a:rPr lang="en-GB" dirty="0"/>
              <a:t>AFTER AN ILLNESS DECIDED SHE NEED MORE SUPPORT </a:t>
            </a:r>
          </a:p>
          <a:p>
            <a:r>
              <a:rPr lang="en-GB" dirty="0"/>
              <a:t>INTERESTS SOCIALISING, SINGING AND CHURCH </a:t>
            </a:r>
          </a:p>
          <a:p>
            <a:r>
              <a:rPr lang="en-GB" dirty="0"/>
              <a:t>JOINED THE CHOIR</a:t>
            </a:r>
          </a:p>
          <a:p>
            <a:r>
              <a:rPr lang="en-GB" dirty="0"/>
              <a:t>TOOK PART AND HELPED AT CHURCH FAYRE SELLING SWEETS SHE HELPED TO MAKE UP</a:t>
            </a:r>
          </a:p>
          <a:p>
            <a:r>
              <a:rPr lang="en-GB" dirty="0"/>
              <a:t>FREQUENT VISITORS AS AUNTY TO MANY </a:t>
            </a:r>
          </a:p>
          <a:p>
            <a:r>
              <a:rPr lang="en-GB" dirty="0"/>
              <a:t> FEELS WORTHWHILE AND SAFE    </a:t>
            </a:r>
          </a:p>
          <a:p>
            <a:endParaRPr lang="en-GB" dirty="0"/>
          </a:p>
        </p:txBody>
      </p:sp>
      <p:pic>
        <p:nvPicPr>
          <p:cNvPr id="8" name="Picture 7" descr="An older person sitting in a chair holding a cake with candles&#10;&#10;Description automatically generated with medium confidence">
            <a:extLst>
              <a:ext uri="{FF2B5EF4-FFF2-40B4-BE49-F238E27FC236}">
                <a16:creationId xmlns:a16="http://schemas.microsoft.com/office/drawing/2014/main" id="{B87C852C-AC46-B72C-7FA6-8EC519943F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332" y="2136676"/>
            <a:ext cx="3900061" cy="4623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170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LIVING WITH DIGNITY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B9B50C-3BDA-0199-7236-E771B0314299}"/>
              </a:ext>
            </a:extLst>
          </p:cNvPr>
          <p:cNvSpPr txBox="1"/>
          <p:nvPr/>
        </p:nvSpPr>
        <p:spPr>
          <a:xfrm>
            <a:off x="7389962" y="2772678"/>
            <a:ext cx="41406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GLENYS  - PARTIAL SIGHTED LIVED INDEPENDENTLY IN THE COMMUNITY FOR MANY YEARS CARING FOR HER BROTHER </a:t>
            </a:r>
          </a:p>
          <a:p>
            <a:r>
              <a:rPr lang="en-GB" sz="1600" dirty="0"/>
              <a:t>HAD MANY ADVENTURES AND LIVED AN ACTIVE LIFE WITH SUPPORT OF PA’S</a:t>
            </a:r>
          </a:p>
          <a:p>
            <a:r>
              <a:rPr lang="en-GB" sz="1600" dirty="0"/>
              <a:t>AS SHE BECAME MORE DEPENDENT TRIED RESPITE CARE  IN 2015 AND STAYED </a:t>
            </a:r>
          </a:p>
          <a:p>
            <a:r>
              <a:rPr lang="en-GB" sz="1600" dirty="0"/>
              <a:t>STILL ENJOYED HOLIDAYS AWAY INDEPENDENTLY WITH SUPPORT</a:t>
            </a:r>
          </a:p>
          <a:p>
            <a:r>
              <a:rPr lang="en-GB" sz="1600" dirty="0"/>
              <a:t>JOINED THE CHOIR </a:t>
            </a:r>
          </a:p>
          <a:p>
            <a:r>
              <a:rPr lang="en-GB" sz="1600" dirty="0"/>
              <a:t>ENJOYS BEING PART OF THE CHURCH FAMILY</a:t>
            </a:r>
          </a:p>
          <a:p>
            <a:r>
              <a:rPr lang="en-GB" sz="1600" dirty="0"/>
              <a:t>PARTICIPATES IN ALL ACTIVITIES  -  LIKES TO GIVE BACK TO OTHERS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DD654D-803C-5141-F013-C9F1BF4E83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170" y="2165230"/>
            <a:ext cx="4601833" cy="4692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205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FAF4-27D2-DBE0-CB75-21BAF7148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LIVING WITH DIGNITY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6082-6C5F-F509-0E26-E86BBD85E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362" y="2603500"/>
            <a:ext cx="3200251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COMPLETED CARE CERTIFICATE </a:t>
            </a:r>
          </a:p>
          <a:p>
            <a:pPr marL="0" indent="0">
              <a:buNone/>
            </a:pPr>
            <a:r>
              <a:rPr lang="en-GB" dirty="0"/>
              <a:t>WORKING ON THE OLIVER MCGOWAN TRAINING AT PRESENT </a:t>
            </a:r>
          </a:p>
          <a:p>
            <a:pPr marL="0" indent="0">
              <a:buNone/>
            </a:pPr>
            <a:r>
              <a:rPr lang="en-GB" dirty="0"/>
              <a:t>ACTIVE DIGNITY CHAMPION </a:t>
            </a:r>
          </a:p>
          <a:p>
            <a:pPr marL="0" indent="0">
              <a:buNone/>
            </a:pPr>
            <a:r>
              <a:rPr lang="en-GB" dirty="0"/>
              <a:t>HELPS TO INTERVIEW NEW STAFF  - ASKING THEM WHAT DIGNITY MEANS TO THEM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C5B117-31C8-577C-70B9-4847248441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417" y="2035175"/>
            <a:ext cx="4001939" cy="4552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B75D1-0B85-86B3-64AF-AA50BFAC6BFF}"/>
              </a:ext>
            </a:extLst>
          </p:cNvPr>
          <p:cNvSpPr txBox="1"/>
          <p:nvPr/>
        </p:nvSpPr>
        <p:spPr>
          <a:xfrm>
            <a:off x="285750" y="6403459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GLENYS LOVES HELPING AT EVENTS</a:t>
            </a:r>
          </a:p>
        </p:txBody>
      </p:sp>
    </p:spTree>
    <p:extLst>
      <p:ext uri="{BB962C8B-B14F-4D97-AF65-F5344CB8AC3E}">
        <p14:creationId xmlns:p14="http://schemas.microsoft.com/office/powerpoint/2010/main" val="18261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DIGNITY AT THE HEART OF EVERYTHING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B7FE8D-57AA-0449-6C2B-DF9E4FEB0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250" y="2651125"/>
            <a:ext cx="4017963" cy="34163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ACTIVITES WITH A PURPOSE</a:t>
            </a:r>
          </a:p>
          <a:p>
            <a:pPr marL="0" indent="0">
              <a:buNone/>
            </a:pPr>
            <a:r>
              <a:rPr lang="en-GB" dirty="0"/>
              <a:t>OUR RESIDENTS HAVE DECORATED THE VILLAGE WITH POSTERS </a:t>
            </a:r>
          </a:p>
          <a:p>
            <a:pPr marL="0" indent="0">
              <a:buNone/>
            </a:pPr>
            <a:r>
              <a:rPr lang="en-GB" dirty="0"/>
              <a:t>RAINBOW POSTERS  DURING THE PANDEMIC</a:t>
            </a:r>
          </a:p>
          <a:p>
            <a:pPr marL="0" indent="0">
              <a:buNone/>
            </a:pPr>
            <a:r>
              <a:rPr lang="en-GB" dirty="0"/>
              <a:t>POSTERS TO CELEBRATE  VE DAY</a:t>
            </a:r>
          </a:p>
          <a:p>
            <a:pPr marL="0" indent="0">
              <a:buNone/>
            </a:pPr>
            <a:r>
              <a:rPr lang="en-GB" dirty="0"/>
              <a:t>POSTERS TO CELEBRATE THE QUEENS JUBILEE</a:t>
            </a:r>
          </a:p>
          <a:p>
            <a:pPr marL="0" indent="0">
              <a:buNone/>
            </a:pPr>
            <a:r>
              <a:rPr lang="en-GB" dirty="0"/>
              <a:t>INVITED THE COMMUNITY INTO OUR HOME TO CELEBRATE EVENTS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307240-942C-A140-F887-A5574A7065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007" y="2023733"/>
            <a:ext cx="4017963" cy="46024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6952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LIVING WELL AND HELPING OTHERS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425" y="2803525"/>
            <a:ext cx="4522788" cy="3416300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/>
              <a:t>ACTIVITES HAVE INCLUDED</a:t>
            </a:r>
          </a:p>
          <a:p>
            <a:r>
              <a:rPr lang="en-GB" sz="1800" dirty="0"/>
              <a:t>KNITTING FOR NEO NATAL UNITS, HATS, CARDIGANS, BLANKETS AND CANNULA COVERS</a:t>
            </a:r>
          </a:p>
          <a:p>
            <a:r>
              <a:rPr lang="en-GB" sz="1800" dirty="0"/>
              <a:t>KNITTING COVID HEARTS FOR THE COVID WARDS</a:t>
            </a:r>
          </a:p>
          <a:p>
            <a:r>
              <a:rPr lang="en-GB" sz="1800" dirty="0"/>
              <a:t>KNTTING AND PUTTING TOGETHER BASKETS FOR NEW MUMS AND BABIES</a:t>
            </a:r>
          </a:p>
          <a:p>
            <a:r>
              <a:rPr lang="en-GB" sz="1800" dirty="0"/>
              <a:t>BLANKETS FOR OTHERS IN CARE</a:t>
            </a:r>
          </a:p>
          <a:p>
            <a:r>
              <a:rPr lang="en-GB" sz="1800" dirty="0"/>
              <a:t>MAKING BIRD FEEDERS FOR THE GARDEN</a:t>
            </a:r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DA36C7-F623-DC3A-C3F4-78812079B3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2000250"/>
            <a:ext cx="3438525" cy="4857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E7AA04-96ED-83D5-D9BB-50940841BE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1943100"/>
            <a:ext cx="3686175" cy="4914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2938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2529"/>
            <a:ext cx="10515600" cy="1325563"/>
          </a:xfrm>
        </p:spPr>
        <p:txBody>
          <a:bodyPr/>
          <a:lstStyle/>
          <a:p>
            <a:r>
              <a:rPr lang="en-GB" dirty="0"/>
              <a:t>MAKING FRIENDS AND LIVING WELL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3775" y="2632075"/>
            <a:ext cx="4313238" cy="34163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400" dirty="0">
                <a:cs typeface="Arial" panose="020B0604020202020204" pitchFamily="34" charset="0"/>
              </a:rPr>
              <a:t>COMMUNITY INVOLVEMENT</a:t>
            </a:r>
          </a:p>
          <a:p>
            <a:pPr marL="0" indent="0">
              <a:buNone/>
            </a:pPr>
            <a:r>
              <a:rPr lang="en-GB" sz="2400" dirty="0">
                <a:cs typeface="Arial" panose="020B0604020202020204" pitchFamily="34" charset="0"/>
              </a:rPr>
              <a:t>THE LOCAL CHURCH ARE OUR FRIENDS AND VISIT REGULARY WITH A SERVICE WITHIN THE HOME MONTHLY</a:t>
            </a:r>
          </a:p>
          <a:p>
            <a:pPr marL="0" indent="0">
              <a:buNone/>
            </a:pPr>
            <a:r>
              <a:rPr lang="en-GB" sz="2400" dirty="0">
                <a:cs typeface="Arial" panose="020B0604020202020204" pitchFamily="34" charset="0"/>
              </a:rPr>
              <a:t>VILLAGE CHOIR – ACTIVE MEMBERS OF THE VILLAGE CHOIR PERFORMING AT REGULAR EVENTS AND CONCERTS</a:t>
            </a:r>
          </a:p>
          <a:p>
            <a:pPr marL="0" indent="0">
              <a:buNone/>
            </a:pPr>
            <a:r>
              <a:rPr lang="en-GB" sz="2400" dirty="0">
                <a:cs typeface="Arial" panose="020B0604020202020204" pitchFamily="34" charset="0"/>
              </a:rPr>
              <a:t>WE ATTEND COMMUNITY EVENTS  FUNDAYS AND FAYRES, SPECIAL SERVICES – REMEBERANCE DAY – LAYING A WREATH AT THE CENOTAPH</a:t>
            </a:r>
          </a:p>
          <a:p>
            <a:pPr marL="0" indent="0">
              <a:buNone/>
            </a:pPr>
            <a:r>
              <a:rPr lang="en-GB" sz="2400" dirty="0">
                <a:cs typeface="Arial" panose="020B0604020202020204" pitchFamily="34" charset="0"/>
              </a:rPr>
              <a:t>PART OF THE LOCAL RESIDENTS ASSOCIATION</a:t>
            </a:r>
          </a:p>
          <a:p>
            <a:endParaRPr lang="en-GB" sz="2400" b="1" dirty="0"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6B5577-1856-34D0-7921-621215E61D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057400"/>
            <a:ext cx="3086100" cy="3190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B8D7F5-6F43-2F2A-10F0-930EAFE0EA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8075" y="2209800"/>
            <a:ext cx="3000375" cy="30384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2CEFE-2EDB-DF96-9D72-626F9AC64B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0264" y="3429000"/>
            <a:ext cx="257175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35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MAKING FRIENDS AND LIVING WELL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57FC5-317E-2B8B-C620-4ADCA4A5090A}"/>
              </a:ext>
            </a:extLst>
          </p:cNvPr>
          <p:cNvSpPr txBox="1"/>
          <p:nvPr/>
        </p:nvSpPr>
        <p:spPr>
          <a:xfrm>
            <a:off x="8169159" y="2494651"/>
            <a:ext cx="34944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INTER GENERATIONAL – BREATH OF FRESH AIR</a:t>
            </a:r>
          </a:p>
          <a:p>
            <a:endParaRPr lang="en-GB" sz="1200" dirty="0"/>
          </a:p>
          <a:p>
            <a:r>
              <a:rPr lang="en-GB" sz="1200" dirty="0"/>
              <a:t>LINKS WITH LOCAL SCHOOLS DURING THE PANDEMIC – REGULAR CARDS FOR EACH RESIDENT – RESIDENTS WROTE BACK CREATING A LINK WHICH HAS LASTED</a:t>
            </a:r>
          </a:p>
          <a:p>
            <a:endParaRPr lang="en-GB" sz="1200" dirty="0"/>
          </a:p>
          <a:p>
            <a:r>
              <a:rPr lang="en-GB" sz="1200" dirty="0"/>
              <a:t>WLECOMED BACK THE BEAVERS TO SING AT CHRISTMAS</a:t>
            </a:r>
          </a:p>
          <a:p>
            <a:endParaRPr lang="en-GB" sz="1200" dirty="0"/>
          </a:p>
          <a:p>
            <a:r>
              <a:rPr lang="en-GB" sz="1200" dirty="0"/>
              <a:t>LOCAL SCHOOL VISITED TO SING CAROLS </a:t>
            </a:r>
          </a:p>
          <a:p>
            <a:endParaRPr lang="en-GB" sz="1200" dirty="0"/>
          </a:p>
          <a:p>
            <a:r>
              <a:rPr lang="en-GB" sz="1200" dirty="0"/>
              <a:t>WELCOMED BACK YOUNG PEOPLE ON WORK EXPERIENCE FROM LOCAL SCHOOLS</a:t>
            </a:r>
          </a:p>
          <a:p>
            <a:endParaRPr lang="en-GB" sz="1200" dirty="0"/>
          </a:p>
          <a:p>
            <a:r>
              <a:rPr lang="en-GB" sz="1200" dirty="0"/>
              <a:t>YOUNG PEOPLE ON PLACEMENT FROM LOCAL COLLEGE</a:t>
            </a:r>
          </a:p>
          <a:p>
            <a:endParaRPr lang="en-GB" sz="1200" dirty="0"/>
          </a:p>
          <a:p>
            <a:r>
              <a:rPr lang="en-GB" sz="1200" dirty="0"/>
              <a:t>YOUNG PEOPLE VOLUNTEERING WHO ARE COMPLETING DUKE OF EDINBURG AWARD</a:t>
            </a:r>
          </a:p>
          <a:p>
            <a:endParaRPr lang="en-GB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463294-0BBF-6DB6-A1C9-5B94D20D6C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326" y="2180837"/>
            <a:ext cx="3162299" cy="4605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B95E7-C825-DDFD-687D-4282EA9FA2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7810" y="2180837"/>
            <a:ext cx="3695700" cy="4467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454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LOTS OF FURRY FRIENDS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0D44A-B1ED-8118-0112-79CA81675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6600" y="2708275"/>
            <a:ext cx="4322763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PET THERAPY 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STAFF HAVE BROUGHT IN FURRY FRIENDS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RESIDENTS HAVE LOVED THE EXPERIENCE OF THE CATS AND DOGS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PETS HAVE ENJOYED THE FUSS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A1FF5-4C06-BA5B-684E-8E8F9C28C4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340" y="1905000"/>
            <a:ext cx="3254959" cy="3448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7C2296-06B6-058F-1195-2F86C238B6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0412" y="3107264"/>
            <a:ext cx="3453199" cy="3648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03680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654</TotalTime>
  <Words>567</Words>
  <Application>Microsoft Office PowerPoint</Application>
  <PresentationFormat>Widescreen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Wingdings</vt:lpstr>
      <vt:lpstr>Wingdings 3</vt:lpstr>
      <vt:lpstr>Ion Boardroom</vt:lpstr>
      <vt:lpstr>ENJOYING LIFE WITH DIGNITY AT THE HEART OF EVERYTHING  WE DO </vt:lpstr>
      <vt:lpstr>LIVING WELL</vt:lpstr>
      <vt:lpstr>LIVING WITH DIGNITY</vt:lpstr>
      <vt:lpstr>LIVING WITH DIGNITY</vt:lpstr>
      <vt:lpstr>DIGNITY AT THE HEART OF EVERYTHING </vt:lpstr>
      <vt:lpstr>LIVING WELL AND HELPING OTHERS </vt:lpstr>
      <vt:lpstr>MAKING FRIENDS AND LIVING WELL</vt:lpstr>
      <vt:lpstr>MAKING FRIENDS AND LIVING WELL </vt:lpstr>
      <vt:lpstr>LOTS OF FURRY FRIENDS</vt:lpstr>
      <vt:lpstr>CELEBRATING CULTURE</vt:lpstr>
      <vt:lpstr>ACTIVITIES DESIGNED WITH THE RESIDENTS AT THE HEART  MAKING CHOICES</vt:lpstr>
      <vt:lpstr>GOING OUT SAFELY</vt:lpstr>
    </vt:vector>
  </TitlesOfParts>
  <Company>Newcastle-under-Lyme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Goodwin</dc:creator>
  <cp:lastModifiedBy>Pete Dimitrijevic</cp:lastModifiedBy>
  <cp:revision>31</cp:revision>
  <cp:lastPrinted>2018-09-07T11:52:33Z</cp:lastPrinted>
  <dcterms:created xsi:type="dcterms:W3CDTF">2013-11-19T10:52:00Z</dcterms:created>
  <dcterms:modified xsi:type="dcterms:W3CDTF">2023-02-13T14:32:47Z</dcterms:modified>
</cp:coreProperties>
</file>