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60" r:id="rId2"/>
    <p:sldId id="275" r:id="rId3"/>
    <p:sldId id="280" r:id="rId4"/>
    <p:sldId id="266" r:id="rId5"/>
    <p:sldId id="276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17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08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clouds">
            <a:extLst>
              <a:ext uri="{FF2B5EF4-FFF2-40B4-BE49-F238E27FC236}">
                <a16:creationId xmlns:a16="http://schemas.microsoft.com/office/drawing/2014/main" id="{00B629E6-61F6-5240-FE0F-6F4C602B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/>
          <a:stretch/>
        </p:blipFill>
        <p:spPr>
          <a:xfrm>
            <a:off x="1" y="10"/>
            <a:ext cx="12201526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B586F-51F2-0D43-712B-6EDF2A82A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2826937"/>
            <a:ext cx="5117630" cy="1535258"/>
          </a:xfrm>
        </p:spPr>
        <p:txBody>
          <a:bodyPr anchor="b"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Dignity Workshop Pilot Update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F9CAD5DD-5C14-5721-EE0A-9CBD351D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80" y="1579480"/>
            <a:ext cx="1247457" cy="12474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EBE85C5-DAA5-DE62-A1F8-199F15C42B1F}"/>
              </a:ext>
            </a:extLst>
          </p:cNvPr>
          <p:cNvGrpSpPr>
            <a:grpSpLocks/>
          </p:cNvGrpSpPr>
          <p:nvPr/>
        </p:nvGrpSpPr>
        <p:grpSpPr bwMode="auto">
          <a:xfrm>
            <a:off x="8776017" y="930592"/>
            <a:ext cx="2865120" cy="363855"/>
            <a:chOff x="7526" y="1909"/>
            <a:chExt cx="4512" cy="5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7B83CD-2FA2-C2A5-75B0-F5C2F6DC4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" y="2309"/>
              <a:ext cx="1077" cy="173"/>
              <a:chOff x="10961" y="2309"/>
              <a:chExt cx="1077" cy="173"/>
            </a:xfrm>
          </p:grpSpPr>
          <p:sp>
            <p:nvSpPr>
              <p:cNvPr id="91" name="Freeform 172">
                <a:extLst>
                  <a:ext uri="{FF2B5EF4-FFF2-40B4-BE49-F238E27FC236}">
                    <a16:creationId xmlns:a16="http://schemas.microsoft.com/office/drawing/2014/main" id="{4A6E0AC9-8E4A-545D-2DBE-C89CE23CD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2008 10961"/>
                  <a:gd name="T1" fmla="*/ T0 w 1077"/>
                  <a:gd name="T2" fmla="+- 0 2379 2309"/>
                  <a:gd name="T3" fmla="*/ 2379 h 173"/>
                  <a:gd name="T4" fmla="+- 0 11976 10961"/>
                  <a:gd name="T5" fmla="*/ T4 w 1077"/>
                  <a:gd name="T6" fmla="+- 0 2379 2309"/>
                  <a:gd name="T7" fmla="*/ 2379 h 173"/>
                  <a:gd name="T8" fmla="+- 0 11976 10961"/>
                  <a:gd name="T9" fmla="*/ T8 w 1077"/>
                  <a:gd name="T10" fmla="+- 0 2442 2309"/>
                  <a:gd name="T11" fmla="*/ 2442 h 173"/>
                  <a:gd name="T12" fmla="+- 0 11981 10961"/>
                  <a:gd name="T13" fmla="*/ T12 w 1077"/>
                  <a:gd name="T14" fmla="+- 0 2464 2309"/>
                  <a:gd name="T15" fmla="*/ 2464 h 173"/>
                  <a:gd name="T16" fmla="+- 0 11996 10961"/>
                  <a:gd name="T17" fmla="*/ T16 w 1077"/>
                  <a:gd name="T18" fmla="+- 0 2478 2309"/>
                  <a:gd name="T19" fmla="*/ 2478 h 173"/>
                  <a:gd name="T20" fmla="+- 0 12024 10961"/>
                  <a:gd name="T21" fmla="*/ T20 w 1077"/>
                  <a:gd name="T22" fmla="+- 0 2481 2309"/>
                  <a:gd name="T23" fmla="*/ 2481 h 173"/>
                  <a:gd name="T24" fmla="+- 0 12037 10961"/>
                  <a:gd name="T25" fmla="*/ T24 w 1077"/>
                  <a:gd name="T26" fmla="+- 0 2480 2309"/>
                  <a:gd name="T27" fmla="*/ 2480 h 173"/>
                  <a:gd name="T28" fmla="+- 0 12038 10961"/>
                  <a:gd name="T29" fmla="*/ T28 w 1077"/>
                  <a:gd name="T30" fmla="+- 0 2457 2309"/>
                  <a:gd name="T31" fmla="*/ 2457 h 173"/>
                  <a:gd name="T32" fmla="+- 0 12011 10961"/>
                  <a:gd name="T33" fmla="*/ T32 w 1077"/>
                  <a:gd name="T34" fmla="+- 0 2457 2309"/>
                  <a:gd name="T35" fmla="*/ 2457 h 173"/>
                  <a:gd name="T36" fmla="+- 0 12008 10961"/>
                  <a:gd name="T37" fmla="*/ T36 w 1077"/>
                  <a:gd name="T38" fmla="+- 0 2447 2309"/>
                  <a:gd name="T39" fmla="*/ 2447 h 173"/>
                  <a:gd name="T40" fmla="+- 0 12008 10961"/>
                  <a:gd name="T41" fmla="*/ T40 w 1077"/>
                  <a:gd name="T42" fmla="+- 0 2379 2309"/>
                  <a:gd name="T43" fmla="*/ 2379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077" h="173">
                    <a:moveTo>
                      <a:pt x="1047" y="70"/>
                    </a:moveTo>
                    <a:lnTo>
                      <a:pt x="1015" y="70"/>
                    </a:lnTo>
                    <a:lnTo>
                      <a:pt x="1015" y="133"/>
                    </a:lnTo>
                    <a:lnTo>
                      <a:pt x="1020" y="155"/>
                    </a:lnTo>
                    <a:lnTo>
                      <a:pt x="1035" y="169"/>
                    </a:lnTo>
                    <a:lnTo>
                      <a:pt x="1063" y="172"/>
                    </a:lnTo>
                    <a:lnTo>
                      <a:pt x="1076" y="171"/>
                    </a:lnTo>
                    <a:lnTo>
                      <a:pt x="1077" y="148"/>
                    </a:lnTo>
                    <a:lnTo>
                      <a:pt x="1050" y="148"/>
                    </a:lnTo>
                    <a:lnTo>
                      <a:pt x="1047" y="138"/>
                    </a:lnTo>
                    <a:lnTo>
                      <a:pt x="1047" y="70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" name="Freeform 171">
                <a:extLst>
                  <a:ext uri="{FF2B5EF4-FFF2-40B4-BE49-F238E27FC236}">
                    <a16:creationId xmlns:a16="http://schemas.microsoft.com/office/drawing/2014/main" id="{3C5057ED-C20B-EEF3-6A7C-7CB902F2F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2038 10961"/>
                  <a:gd name="T1" fmla="*/ T0 w 1077"/>
                  <a:gd name="T2" fmla="+- 0 2454 2309"/>
                  <a:gd name="T3" fmla="*/ 2454 h 173"/>
                  <a:gd name="T4" fmla="+- 0 12034 10961"/>
                  <a:gd name="T5" fmla="*/ T4 w 1077"/>
                  <a:gd name="T6" fmla="+- 0 2456 2309"/>
                  <a:gd name="T7" fmla="*/ 2456 h 173"/>
                  <a:gd name="T8" fmla="+- 0 12029 10961"/>
                  <a:gd name="T9" fmla="*/ T8 w 1077"/>
                  <a:gd name="T10" fmla="+- 0 2457 2309"/>
                  <a:gd name="T11" fmla="*/ 2457 h 173"/>
                  <a:gd name="T12" fmla="+- 0 12038 10961"/>
                  <a:gd name="T13" fmla="*/ T12 w 1077"/>
                  <a:gd name="T14" fmla="+- 0 2457 2309"/>
                  <a:gd name="T15" fmla="*/ 2457 h 173"/>
                  <a:gd name="T16" fmla="+- 0 12038 10961"/>
                  <a:gd name="T17" fmla="*/ T16 w 1077"/>
                  <a:gd name="T18" fmla="+- 0 2454 2309"/>
                  <a:gd name="T19" fmla="*/ 2454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1077" y="145"/>
                    </a:moveTo>
                    <a:lnTo>
                      <a:pt x="1073" y="147"/>
                    </a:lnTo>
                    <a:lnTo>
                      <a:pt x="1068" y="148"/>
                    </a:lnTo>
                    <a:lnTo>
                      <a:pt x="1077" y="148"/>
                    </a:lnTo>
                    <a:lnTo>
                      <a:pt x="1077" y="145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" name="Freeform 170">
                <a:extLst>
                  <a:ext uri="{FF2B5EF4-FFF2-40B4-BE49-F238E27FC236}">
                    <a16:creationId xmlns:a16="http://schemas.microsoft.com/office/drawing/2014/main" id="{34B5A280-9D1E-9C2C-D1E2-1C2D02DA3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2037 10961"/>
                  <a:gd name="T1" fmla="*/ T0 w 1077"/>
                  <a:gd name="T2" fmla="+- 0 2355 2309"/>
                  <a:gd name="T3" fmla="*/ 2355 h 173"/>
                  <a:gd name="T4" fmla="+- 0 11952 10961"/>
                  <a:gd name="T5" fmla="*/ T4 w 1077"/>
                  <a:gd name="T6" fmla="+- 0 2355 2309"/>
                  <a:gd name="T7" fmla="*/ 2355 h 173"/>
                  <a:gd name="T8" fmla="+- 0 11952 10961"/>
                  <a:gd name="T9" fmla="*/ T8 w 1077"/>
                  <a:gd name="T10" fmla="+- 0 2379 2309"/>
                  <a:gd name="T11" fmla="*/ 2379 h 173"/>
                  <a:gd name="T12" fmla="+- 0 12037 10961"/>
                  <a:gd name="T13" fmla="*/ T12 w 1077"/>
                  <a:gd name="T14" fmla="+- 0 2379 2309"/>
                  <a:gd name="T15" fmla="*/ 2379 h 173"/>
                  <a:gd name="T16" fmla="+- 0 12037 10961"/>
                  <a:gd name="T17" fmla="*/ T16 w 1077"/>
                  <a:gd name="T18" fmla="+- 0 2355 2309"/>
                  <a:gd name="T19" fmla="*/ 235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1076" y="46"/>
                    </a:moveTo>
                    <a:lnTo>
                      <a:pt x="991" y="46"/>
                    </a:lnTo>
                    <a:lnTo>
                      <a:pt x="991" y="70"/>
                    </a:lnTo>
                    <a:lnTo>
                      <a:pt x="1076" y="70"/>
                    </a:lnTo>
                    <a:lnTo>
                      <a:pt x="1076" y="46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" name="Freeform 169">
                <a:extLst>
                  <a:ext uri="{FF2B5EF4-FFF2-40B4-BE49-F238E27FC236}">
                    <a16:creationId xmlns:a16="http://schemas.microsoft.com/office/drawing/2014/main" id="{3703AC96-7FB5-5B24-D5DD-B37B11191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2008 10961"/>
                  <a:gd name="T1" fmla="*/ T0 w 1077"/>
                  <a:gd name="T2" fmla="+- 0 2320 2309"/>
                  <a:gd name="T3" fmla="*/ 2320 h 173"/>
                  <a:gd name="T4" fmla="+- 0 11976 10961"/>
                  <a:gd name="T5" fmla="*/ T4 w 1077"/>
                  <a:gd name="T6" fmla="+- 0 2331 2309"/>
                  <a:gd name="T7" fmla="*/ 2331 h 173"/>
                  <a:gd name="T8" fmla="+- 0 11976 10961"/>
                  <a:gd name="T9" fmla="*/ T8 w 1077"/>
                  <a:gd name="T10" fmla="+- 0 2355 2309"/>
                  <a:gd name="T11" fmla="*/ 2355 h 173"/>
                  <a:gd name="T12" fmla="+- 0 12008 10961"/>
                  <a:gd name="T13" fmla="*/ T12 w 1077"/>
                  <a:gd name="T14" fmla="+- 0 2355 2309"/>
                  <a:gd name="T15" fmla="*/ 2355 h 173"/>
                  <a:gd name="T16" fmla="+- 0 12008 10961"/>
                  <a:gd name="T17" fmla="*/ T16 w 1077"/>
                  <a:gd name="T18" fmla="+- 0 2320 2309"/>
                  <a:gd name="T19" fmla="*/ 232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1047" y="11"/>
                    </a:moveTo>
                    <a:lnTo>
                      <a:pt x="1015" y="22"/>
                    </a:lnTo>
                    <a:lnTo>
                      <a:pt x="1015" y="46"/>
                    </a:lnTo>
                    <a:lnTo>
                      <a:pt x="1047" y="46"/>
                    </a:lnTo>
                    <a:lnTo>
                      <a:pt x="1047" y="11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" name="Freeform 168">
                <a:extLst>
                  <a:ext uri="{FF2B5EF4-FFF2-40B4-BE49-F238E27FC236}">
                    <a16:creationId xmlns:a16="http://schemas.microsoft.com/office/drawing/2014/main" id="{87E30DD0-8503-1C37-E659-68BA90DC1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854 10961"/>
                  <a:gd name="T1" fmla="*/ T0 w 1077"/>
                  <a:gd name="T2" fmla="+- 0 2450 2309"/>
                  <a:gd name="T3" fmla="*/ 2450 h 173"/>
                  <a:gd name="T4" fmla="+- 0 11852 10961"/>
                  <a:gd name="T5" fmla="*/ T4 w 1077"/>
                  <a:gd name="T6" fmla="+- 0 2477 2309"/>
                  <a:gd name="T7" fmla="*/ 2477 h 173"/>
                  <a:gd name="T8" fmla="+- 0 11864 10961"/>
                  <a:gd name="T9" fmla="*/ T8 w 1077"/>
                  <a:gd name="T10" fmla="+- 0 2480 2309"/>
                  <a:gd name="T11" fmla="*/ 2480 h 173"/>
                  <a:gd name="T12" fmla="+- 0 11876 10961"/>
                  <a:gd name="T13" fmla="*/ T12 w 1077"/>
                  <a:gd name="T14" fmla="+- 0 2482 2309"/>
                  <a:gd name="T15" fmla="*/ 2482 h 173"/>
                  <a:gd name="T16" fmla="+- 0 11888 10961"/>
                  <a:gd name="T17" fmla="*/ T16 w 1077"/>
                  <a:gd name="T18" fmla="+- 0 2482 2309"/>
                  <a:gd name="T19" fmla="*/ 2482 h 173"/>
                  <a:gd name="T20" fmla="+- 0 11911 10961"/>
                  <a:gd name="T21" fmla="*/ T20 w 1077"/>
                  <a:gd name="T22" fmla="+- 0 2479 2309"/>
                  <a:gd name="T23" fmla="*/ 2479 h 173"/>
                  <a:gd name="T24" fmla="+- 0 11930 10961"/>
                  <a:gd name="T25" fmla="*/ T24 w 1077"/>
                  <a:gd name="T26" fmla="+- 0 2468 2309"/>
                  <a:gd name="T27" fmla="*/ 2468 h 173"/>
                  <a:gd name="T28" fmla="+- 0 11935 10961"/>
                  <a:gd name="T29" fmla="*/ T28 w 1077"/>
                  <a:gd name="T30" fmla="+- 0 2459 2309"/>
                  <a:gd name="T31" fmla="*/ 2459 h 173"/>
                  <a:gd name="T32" fmla="+- 0 11874 10961"/>
                  <a:gd name="T33" fmla="*/ T32 w 1077"/>
                  <a:gd name="T34" fmla="+- 0 2459 2309"/>
                  <a:gd name="T35" fmla="*/ 2459 h 173"/>
                  <a:gd name="T36" fmla="+- 0 11864 10961"/>
                  <a:gd name="T37" fmla="*/ T36 w 1077"/>
                  <a:gd name="T38" fmla="+- 0 2455 2309"/>
                  <a:gd name="T39" fmla="*/ 2455 h 173"/>
                  <a:gd name="T40" fmla="+- 0 11854 10961"/>
                  <a:gd name="T41" fmla="*/ T40 w 1077"/>
                  <a:gd name="T42" fmla="+- 0 2450 2309"/>
                  <a:gd name="T43" fmla="*/ 245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077" h="173">
                    <a:moveTo>
                      <a:pt x="893" y="141"/>
                    </a:moveTo>
                    <a:lnTo>
                      <a:pt x="891" y="168"/>
                    </a:lnTo>
                    <a:lnTo>
                      <a:pt x="903" y="171"/>
                    </a:lnTo>
                    <a:lnTo>
                      <a:pt x="915" y="173"/>
                    </a:lnTo>
                    <a:lnTo>
                      <a:pt x="927" y="173"/>
                    </a:lnTo>
                    <a:lnTo>
                      <a:pt x="950" y="170"/>
                    </a:lnTo>
                    <a:lnTo>
                      <a:pt x="969" y="159"/>
                    </a:lnTo>
                    <a:lnTo>
                      <a:pt x="974" y="150"/>
                    </a:lnTo>
                    <a:lnTo>
                      <a:pt x="913" y="150"/>
                    </a:lnTo>
                    <a:lnTo>
                      <a:pt x="903" y="146"/>
                    </a:lnTo>
                    <a:lnTo>
                      <a:pt x="893" y="141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" name="Freeform 167">
                <a:extLst>
                  <a:ext uri="{FF2B5EF4-FFF2-40B4-BE49-F238E27FC236}">
                    <a16:creationId xmlns:a16="http://schemas.microsoft.com/office/drawing/2014/main" id="{3D1CEB46-EF29-76D7-0689-42521C90A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914 10961"/>
                  <a:gd name="T1" fmla="*/ T0 w 1077"/>
                  <a:gd name="T2" fmla="+- 0 2353 2309"/>
                  <a:gd name="T3" fmla="*/ 2353 h 173"/>
                  <a:gd name="T4" fmla="+- 0 11899 10961"/>
                  <a:gd name="T5" fmla="*/ T4 w 1077"/>
                  <a:gd name="T6" fmla="+- 0 2353 2309"/>
                  <a:gd name="T7" fmla="*/ 2353 h 173"/>
                  <a:gd name="T8" fmla="+- 0 11876 10961"/>
                  <a:gd name="T9" fmla="*/ T8 w 1077"/>
                  <a:gd name="T10" fmla="+- 0 2356 2309"/>
                  <a:gd name="T11" fmla="*/ 2356 h 173"/>
                  <a:gd name="T12" fmla="+- 0 11858 10961"/>
                  <a:gd name="T13" fmla="*/ T12 w 1077"/>
                  <a:gd name="T14" fmla="+- 0 2368 2309"/>
                  <a:gd name="T15" fmla="*/ 2368 h 173"/>
                  <a:gd name="T16" fmla="+- 0 11851 10961"/>
                  <a:gd name="T17" fmla="*/ T16 w 1077"/>
                  <a:gd name="T18" fmla="+- 0 2389 2309"/>
                  <a:gd name="T19" fmla="*/ 2389 h 173"/>
                  <a:gd name="T20" fmla="+- 0 11856 10961"/>
                  <a:gd name="T21" fmla="*/ T20 w 1077"/>
                  <a:gd name="T22" fmla="+- 0 2409 2309"/>
                  <a:gd name="T23" fmla="*/ 2409 h 173"/>
                  <a:gd name="T24" fmla="+- 0 11869 10961"/>
                  <a:gd name="T25" fmla="*/ T24 w 1077"/>
                  <a:gd name="T26" fmla="+- 0 2421 2309"/>
                  <a:gd name="T27" fmla="*/ 2421 h 173"/>
                  <a:gd name="T28" fmla="+- 0 11899 10961"/>
                  <a:gd name="T29" fmla="*/ T28 w 1077"/>
                  <a:gd name="T30" fmla="+- 0 2432 2309"/>
                  <a:gd name="T31" fmla="*/ 2432 h 173"/>
                  <a:gd name="T32" fmla="+- 0 11906 10961"/>
                  <a:gd name="T33" fmla="*/ T32 w 1077"/>
                  <a:gd name="T34" fmla="+- 0 2441 2309"/>
                  <a:gd name="T35" fmla="*/ 2441 h 173"/>
                  <a:gd name="T36" fmla="+- 0 11907 10961"/>
                  <a:gd name="T37" fmla="*/ T36 w 1077"/>
                  <a:gd name="T38" fmla="+- 0 2455 2309"/>
                  <a:gd name="T39" fmla="*/ 2455 h 173"/>
                  <a:gd name="T40" fmla="+- 0 11894 10961"/>
                  <a:gd name="T41" fmla="*/ T40 w 1077"/>
                  <a:gd name="T42" fmla="+- 0 2459 2309"/>
                  <a:gd name="T43" fmla="*/ 2459 h 173"/>
                  <a:gd name="T44" fmla="+- 0 11935 10961"/>
                  <a:gd name="T45" fmla="*/ T44 w 1077"/>
                  <a:gd name="T46" fmla="+- 0 2459 2309"/>
                  <a:gd name="T47" fmla="*/ 2459 h 173"/>
                  <a:gd name="T48" fmla="+- 0 11905 10961"/>
                  <a:gd name="T49" fmla="*/ T48 w 1077"/>
                  <a:gd name="T50" fmla="+- 0 2404 2309"/>
                  <a:gd name="T51" fmla="*/ 2404 h 173"/>
                  <a:gd name="T52" fmla="+- 0 11891 10961"/>
                  <a:gd name="T53" fmla="*/ T52 w 1077"/>
                  <a:gd name="T54" fmla="+- 0 2399 2309"/>
                  <a:gd name="T55" fmla="*/ 2399 h 173"/>
                  <a:gd name="T56" fmla="+- 0 11884 10961"/>
                  <a:gd name="T57" fmla="*/ T56 w 1077"/>
                  <a:gd name="T58" fmla="+- 0 2391 2309"/>
                  <a:gd name="T59" fmla="*/ 2391 h 173"/>
                  <a:gd name="T60" fmla="+- 0 11884 10961"/>
                  <a:gd name="T61" fmla="*/ T60 w 1077"/>
                  <a:gd name="T62" fmla="+- 0 2379 2309"/>
                  <a:gd name="T63" fmla="*/ 2379 h 173"/>
                  <a:gd name="T64" fmla="+- 0 11895 10961"/>
                  <a:gd name="T65" fmla="*/ T64 w 1077"/>
                  <a:gd name="T66" fmla="+- 0 2376 2309"/>
                  <a:gd name="T67" fmla="*/ 2376 h 173"/>
                  <a:gd name="T68" fmla="+- 0 11933 10961"/>
                  <a:gd name="T69" fmla="*/ T68 w 1077"/>
                  <a:gd name="T70" fmla="+- 0 2376 2309"/>
                  <a:gd name="T71" fmla="*/ 2376 h 173"/>
                  <a:gd name="T72" fmla="+- 0 11934 10961"/>
                  <a:gd name="T73" fmla="*/ T72 w 1077"/>
                  <a:gd name="T74" fmla="+- 0 2357 2309"/>
                  <a:gd name="T75" fmla="*/ 2357 h 173"/>
                  <a:gd name="T76" fmla="+- 0 11924 10961"/>
                  <a:gd name="T77" fmla="*/ T76 w 1077"/>
                  <a:gd name="T78" fmla="+- 0 2355 2309"/>
                  <a:gd name="T79" fmla="*/ 2355 h 173"/>
                  <a:gd name="T80" fmla="+- 0 11914 10961"/>
                  <a:gd name="T81" fmla="*/ T80 w 1077"/>
                  <a:gd name="T82" fmla="+- 0 2353 2309"/>
                  <a:gd name="T83" fmla="*/ 2353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77" h="173">
                    <a:moveTo>
                      <a:pt x="953" y="44"/>
                    </a:moveTo>
                    <a:lnTo>
                      <a:pt x="938" y="44"/>
                    </a:lnTo>
                    <a:lnTo>
                      <a:pt x="915" y="47"/>
                    </a:lnTo>
                    <a:lnTo>
                      <a:pt x="897" y="59"/>
                    </a:lnTo>
                    <a:lnTo>
                      <a:pt x="890" y="80"/>
                    </a:lnTo>
                    <a:lnTo>
                      <a:pt x="895" y="100"/>
                    </a:lnTo>
                    <a:lnTo>
                      <a:pt x="908" y="112"/>
                    </a:lnTo>
                    <a:lnTo>
                      <a:pt x="938" y="123"/>
                    </a:lnTo>
                    <a:lnTo>
                      <a:pt x="945" y="132"/>
                    </a:lnTo>
                    <a:lnTo>
                      <a:pt x="946" y="146"/>
                    </a:lnTo>
                    <a:lnTo>
                      <a:pt x="933" y="150"/>
                    </a:lnTo>
                    <a:lnTo>
                      <a:pt x="974" y="150"/>
                    </a:lnTo>
                    <a:lnTo>
                      <a:pt x="944" y="95"/>
                    </a:lnTo>
                    <a:lnTo>
                      <a:pt x="930" y="90"/>
                    </a:lnTo>
                    <a:lnTo>
                      <a:pt x="923" y="82"/>
                    </a:lnTo>
                    <a:lnTo>
                      <a:pt x="923" y="70"/>
                    </a:lnTo>
                    <a:lnTo>
                      <a:pt x="934" y="67"/>
                    </a:lnTo>
                    <a:lnTo>
                      <a:pt x="972" y="67"/>
                    </a:lnTo>
                    <a:lnTo>
                      <a:pt x="973" y="48"/>
                    </a:lnTo>
                    <a:lnTo>
                      <a:pt x="963" y="46"/>
                    </a:lnTo>
                    <a:lnTo>
                      <a:pt x="953" y="44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" name="Freeform 166">
                <a:extLst>
                  <a:ext uri="{FF2B5EF4-FFF2-40B4-BE49-F238E27FC236}">
                    <a16:creationId xmlns:a16="http://schemas.microsoft.com/office/drawing/2014/main" id="{B8537167-AC58-F4EA-DAE5-AC782BC1E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933 10961"/>
                  <a:gd name="T1" fmla="*/ T0 w 1077"/>
                  <a:gd name="T2" fmla="+- 0 2376 2309"/>
                  <a:gd name="T3" fmla="*/ 2376 h 173"/>
                  <a:gd name="T4" fmla="+- 0 11915 10961"/>
                  <a:gd name="T5" fmla="*/ T4 w 1077"/>
                  <a:gd name="T6" fmla="+- 0 2376 2309"/>
                  <a:gd name="T7" fmla="*/ 2376 h 173"/>
                  <a:gd name="T8" fmla="+- 0 11922 10961"/>
                  <a:gd name="T9" fmla="*/ T8 w 1077"/>
                  <a:gd name="T10" fmla="+- 0 2378 2309"/>
                  <a:gd name="T11" fmla="*/ 2378 h 173"/>
                  <a:gd name="T12" fmla="+- 0 11932 10961"/>
                  <a:gd name="T13" fmla="*/ T12 w 1077"/>
                  <a:gd name="T14" fmla="+- 0 2381 2309"/>
                  <a:gd name="T15" fmla="*/ 2381 h 173"/>
                  <a:gd name="T16" fmla="+- 0 11933 10961"/>
                  <a:gd name="T17" fmla="*/ T16 w 1077"/>
                  <a:gd name="T18" fmla="+- 0 2376 2309"/>
                  <a:gd name="T19" fmla="*/ 2376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972" y="67"/>
                    </a:moveTo>
                    <a:lnTo>
                      <a:pt x="954" y="67"/>
                    </a:lnTo>
                    <a:lnTo>
                      <a:pt x="961" y="69"/>
                    </a:lnTo>
                    <a:lnTo>
                      <a:pt x="971" y="72"/>
                    </a:lnTo>
                    <a:lnTo>
                      <a:pt x="972" y="67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" name="Freeform 165">
                <a:extLst>
                  <a:ext uri="{FF2B5EF4-FFF2-40B4-BE49-F238E27FC236}">
                    <a16:creationId xmlns:a16="http://schemas.microsoft.com/office/drawing/2014/main" id="{8748167C-1B4E-FE69-6165-2B69D6325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744 10961"/>
                  <a:gd name="T1" fmla="*/ T0 w 1077"/>
                  <a:gd name="T2" fmla="+- 0 2355 2309"/>
                  <a:gd name="T3" fmla="*/ 2355 h 173"/>
                  <a:gd name="T4" fmla="+- 0 11712 10961"/>
                  <a:gd name="T5" fmla="*/ T4 w 1077"/>
                  <a:gd name="T6" fmla="+- 0 2355 2309"/>
                  <a:gd name="T7" fmla="*/ 2355 h 173"/>
                  <a:gd name="T8" fmla="+- 0 11712 10961"/>
                  <a:gd name="T9" fmla="*/ T8 w 1077"/>
                  <a:gd name="T10" fmla="+- 0 2434 2309"/>
                  <a:gd name="T11" fmla="*/ 2434 h 173"/>
                  <a:gd name="T12" fmla="+- 0 11716 10961"/>
                  <a:gd name="T13" fmla="*/ T12 w 1077"/>
                  <a:gd name="T14" fmla="+- 0 2457 2309"/>
                  <a:gd name="T15" fmla="*/ 2457 h 173"/>
                  <a:gd name="T16" fmla="+- 0 11728 10961"/>
                  <a:gd name="T17" fmla="*/ T16 w 1077"/>
                  <a:gd name="T18" fmla="+- 0 2474 2309"/>
                  <a:gd name="T19" fmla="*/ 2474 h 173"/>
                  <a:gd name="T20" fmla="+- 0 11748 10961"/>
                  <a:gd name="T21" fmla="*/ T20 w 1077"/>
                  <a:gd name="T22" fmla="+- 0 2482 2309"/>
                  <a:gd name="T23" fmla="*/ 2482 h 173"/>
                  <a:gd name="T24" fmla="+- 0 11771 10961"/>
                  <a:gd name="T25" fmla="*/ T24 w 1077"/>
                  <a:gd name="T26" fmla="+- 0 2479 2309"/>
                  <a:gd name="T27" fmla="*/ 2479 h 173"/>
                  <a:gd name="T28" fmla="+- 0 11788 10961"/>
                  <a:gd name="T29" fmla="*/ T28 w 1077"/>
                  <a:gd name="T30" fmla="+- 0 2469 2309"/>
                  <a:gd name="T31" fmla="*/ 2469 h 173"/>
                  <a:gd name="T32" fmla="+- 0 11795 10961"/>
                  <a:gd name="T33" fmla="*/ T32 w 1077"/>
                  <a:gd name="T34" fmla="+- 0 2462 2309"/>
                  <a:gd name="T35" fmla="*/ 2462 h 173"/>
                  <a:gd name="T36" fmla="+- 0 11825 10961"/>
                  <a:gd name="T37" fmla="*/ T36 w 1077"/>
                  <a:gd name="T38" fmla="+- 0 2462 2309"/>
                  <a:gd name="T39" fmla="*/ 2462 h 173"/>
                  <a:gd name="T40" fmla="+- 0 11825 10961"/>
                  <a:gd name="T41" fmla="*/ T40 w 1077"/>
                  <a:gd name="T42" fmla="+- 0 2454 2309"/>
                  <a:gd name="T43" fmla="*/ 2454 h 173"/>
                  <a:gd name="T44" fmla="+- 0 11777 10961"/>
                  <a:gd name="T45" fmla="*/ T44 w 1077"/>
                  <a:gd name="T46" fmla="+- 0 2454 2309"/>
                  <a:gd name="T47" fmla="*/ 2454 h 173"/>
                  <a:gd name="T48" fmla="+- 0 11751 10961"/>
                  <a:gd name="T49" fmla="*/ T48 w 1077"/>
                  <a:gd name="T50" fmla="+- 0 2448 2309"/>
                  <a:gd name="T51" fmla="*/ 2448 h 173"/>
                  <a:gd name="T52" fmla="+- 0 11744 10961"/>
                  <a:gd name="T53" fmla="*/ T52 w 1077"/>
                  <a:gd name="T54" fmla="+- 0 2431 2309"/>
                  <a:gd name="T55" fmla="*/ 2431 h 173"/>
                  <a:gd name="T56" fmla="+- 0 11744 10961"/>
                  <a:gd name="T57" fmla="*/ T56 w 1077"/>
                  <a:gd name="T58" fmla="+- 0 2355 2309"/>
                  <a:gd name="T59" fmla="*/ 235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077" h="173">
                    <a:moveTo>
                      <a:pt x="783" y="46"/>
                    </a:moveTo>
                    <a:lnTo>
                      <a:pt x="751" y="46"/>
                    </a:lnTo>
                    <a:lnTo>
                      <a:pt x="751" y="125"/>
                    </a:lnTo>
                    <a:lnTo>
                      <a:pt x="755" y="148"/>
                    </a:lnTo>
                    <a:lnTo>
                      <a:pt x="767" y="165"/>
                    </a:lnTo>
                    <a:lnTo>
                      <a:pt x="787" y="173"/>
                    </a:lnTo>
                    <a:lnTo>
                      <a:pt x="810" y="170"/>
                    </a:lnTo>
                    <a:lnTo>
                      <a:pt x="827" y="160"/>
                    </a:lnTo>
                    <a:lnTo>
                      <a:pt x="834" y="153"/>
                    </a:lnTo>
                    <a:lnTo>
                      <a:pt x="864" y="153"/>
                    </a:lnTo>
                    <a:lnTo>
                      <a:pt x="864" y="145"/>
                    </a:lnTo>
                    <a:lnTo>
                      <a:pt x="816" y="145"/>
                    </a:lnTo>
                    <a:lnTo>
                      <a:pt x="790" y="139"/>
                    </a:lnTo>
                    <a:lnTo>
                      <a:pt x="783" y="122"/>
                    </a:lnTo>
                    <a:lnTo>
                      <a:pt x="783" y="46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" name="Freeform 164">
                <a:extLst>
                  <a:ext uri="{FF2B5EF4-FFF2-40B4-BE49-F238E27FC236}">
                    <a16:creationId xmlns:a16="http://schemas.microsoft.com/office/drawing/2014/main" id="{35BB299C-7A8B-92C3-268A-D38A5BAC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825 10961"/>
                  <a:gd name="T1" fmla="*/ T0 w 1077"/>
                  <a:gd name="T2" fmla="+- 0 2462 2309"/>
                  <a:gd name="T3" fmla="*/ 2462 h 173"/>
                  <a:gd name="T4" fmla="+- 0 11795 10961"/>
                  <a:gd name="T5" fmla="*/ T4 w 1077"/>
                  <a:gd name="T6" fmla="+- 0 2462 2309"/>
                  <a:gd name="T7" fmla="*/ 2462 h 173"/>
                  <a:gd name="T8" fmla="+- 0 11795 10961"/>
                  <a:gd name="T9" fmla="*/ T8 w 1077"/>
                  <a:gd name="T10" fmla="+- 0 2479 2309"/>
                  <a:gd name="T11" fmla="*/ 2479 h 173"/>
                  <a:gd name="T12" fmla="+- 0 11825 10961"/>
                  <a:gd name="T13" fmla="*/ T12 w 1077"/>
                  <a:gd name="T14" fmla="+- 0 2479 2309"/>
                  <a:gd name="T15" fmla="*/ 2479 h 173"/>
                  <a:gd name="T16" fmla="+- 0 11825 10961"/>
                  <a:gd name="T17" fmla="*/ T16 w 1077"/>
                  <a:gd name="T18" fmla="+- 0 2462 2309"/>
                  <a:gd name="T19" fmla="*/ 246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864" y="153"/>
                    </a:moveTo>
                    <a:lnTo>
                      <a:pt x="834" y="153"/>
                    </a:lnTo>
                    <a:lnTo>
                      <a:pt x="834" y="170"/>
                    </a:lnTo>
                    <a:lnTo>
                      <a:pt x="864" y="170"/>
                    </a:lnTo>
                    <a:lnTo>
                      <a:pt x="864" y="153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" name="Freeform 163">
                <a:extLst>
                  <a:ext uri="{FF2B5EF4-FFF2-40B4-BE49-F238E27FC236}">
                    <a16:creationId xmlns:a16="http://schemas.microsoft.com/office/drawing/2014/main" id="{151236C0-8AF6-6032-B391-D57B4E1CA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825 10961"/>
                  <a:gd name="T1" fmla="*/ T0 w 1077"/>
                  <a:gd name="T2" fmla="+- 0 2355 2309"/>
                  <a:gd name="T3" fmla="*/ 2355 h 173"/>
                  <a:gd name="T4" fmla="+- 0 11793 10961"/>
                  <a:gd name="T5" fmla="*/ T4 w 1077"/>
                  <a:gd name="T6" fmla="+- 0 2355 2309"/>
                  <a:gd name="T7" fmla="*/ 2355 h 173"/>
                  <a:gd name="T8" fmla="+- 0 11793 10961"/>
                  <a:gd name="T9" fmla="*/ T8 w 1077"/>
                  <a:gd name="T10" fmla="+- 0 2416 2309"/>
                  <a:gd name="T11" fmla="*/ 2416 h 173"/>
                  <a:gd name="T12" fmla="+- 0 11790 10961"/>
                  <a:gd name="T13" fmla="*/ T12 w 1077"/>
                  <a:gd name="T14" fmla="+- 0 2437 2309"/>
                  <a:gd name="T15" fmla="*/ 2437 h 173"/>
                  <a:gd name="T16" fmla="+- 0 11777 10961"/>
                  <a:gd name="T17" fmla="*/ T16 w 1077"/>
                  <a:gd name="T18" fmla="+- 0 2454 2309"/>
                  <a:gd name="T19" fmla="*/ 2454 h 173"/>
                  <a:gd name="T20" fmla="+- 0 11825 10961"/>
                  <a:gd name="T21" fmla="*/ T20 w 1077"/>
                  <a:gd name="T22" fmla="+- 0 2454 2309"/>
                  <a:gd name="T23" fmla="*/ 2454 h 173"/>
                  <a:gd name="T24" fmla="+- 0 11825 10961"/>
                  <a:gd name="T25" fmla="*/ T24 w 1077"/>
                  <a:gd name="T26" fmla="+- 0 2355 2309"/>
                  <a:gd name="T27" fmla="*/ 235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77" h="173">
                    <a:moveTo>
                      <a:pt x="864" y="46"/>
                    </a:moveTo>
                    <a:lnTo>
                      <a:pt x="832" y="46"/>
                    </a:lnTo>
                    <a:lnTo>
                      <a:pt x="832" y="107"/>
                    </a:lnTo>
                    <a:lnTo>
                      <a:pt x="829" y="128"/>
                    </a:lnTo>
                    <a:lnTo>
                      <a:pt x="816" y="145"/>
                    </a:lnTo>
                    <a:lnTo>
                      <a:pt x="864" y="145"/>
                    </a:lnTo>
                    <a:lnTo>
                      <a:pt x="864" y="46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" name="Freeform 162">
                <a:extLst>
                  <a:ext uri="{FF2B5EF4-FFF2-40B4-BE49-F238E27FC236}">
                    <a16:creationId xmlns:a16="http://schemas.microsoft.com/office/drawing/2014/main" id="{B89A260C-CB67-5921-86FD-64A3DC823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574 10961"/>
                  <a:gd name="T1" fmla="*/ T0 w 1077"/>
                  <a:gd name="T2" fmla="+- 0 2338 2309"/>
                  <a:gd name="T3" fmla="*/ 2338 h 173"/>
                  <a:gd name="T4" fmla="+- 0 11540 10961"/>
                  <a:gd name="T5" fmla="*/ T4 w 1077"/>
                  <a:gd name="T6" fmla="+- 0 2338 2309"/>
                  <a:gd name="T7" fmla="*/ 2338 h 173"/>
                  <a:gd name="T8" fmla="+- 0 11540 10961"/>
                  <a:gd name="T9" fmla="*/ T8 w 1077"/>
                  <a:gd name="T10" fmla="+- 0 2479 2309"/>
                  <a:gd name="T11" fmla="*/ 2479 h 173"/>
                  <a:gd name="T12" fmla="+- 0 11574 10961"/>
                  <a:gd name="T13" fmla="*/ T12 w 1077"/>
                  <a:gd name="T14" fmla="+- 0 2479 2309"/>
                  <a:gd name="T15" fmla="*/ 2479 h 173"/>
                  <a:gd name="T16" fmla="+- 0 11574 10961"/>
                  <a:gd name="T17" fmla="*/ T16 w 1077"/>
                  <a:gd name="T18" fmla="+- 0 2338 2309"/>
                  <a:gd name="T19" fmla="*/ 2338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613" y="29"/>
                    </a:moveTo>
                    <a:lnTo>
                      <a:pt x="579" y="29"/>
                    </a:lnTo>
                    <a:lnTo>
                      <a:pt x="579" y="170"/>
                    </a:lnTo>
                    <a:lnTo>
                      <a:pt x="613" y="170"/>
                    </a:lnTo>
                    <a:lnTo>
                      <a:pt x="613" y="29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" name="Freeform 161">
                <a:extLst>
                  <a:ext uri="{FF2B5EF4-FFF2-40B4-BE49-F238E27FC236}">
                    <a16:creationId xmlns:a16="http://schemas.microsoft.com/office/drawing/2014/main" id="{AB2CCF9D-CC76-DB74-5829-3A35BF2A9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648 10961"/>
                  <a:gd name="T1" fmla="*/ T0 w 1077"/>
                  <a:gd name="T2" fmla="+- 0 2355 2309"/>
                  <a:gd name="T3" fmla="*/ 2355 h 173"/>
                  <a:gd name="T4" fmla="+- 0 11619 10961"/>
                  <a:gd name="T5" fmla="*/ T4 w 1077"/>
                  <a:gd name="T6" fmla="+- 0 2355 2309"/>
                  <a:gd name="T7" fmla="*/ 2355 h 173"/>
                  <a:gd name="T8" fmla="+- 0 11619 10961"/>
                  <a:gd name="T9" fmla="*/ T8 w 1077"/>
                  <a:gd name="T10" fmla="+- 0 2479 2309"/>
                  <a:gd name="T11" fmla="*/ 2479 h 173"/>
                  <a:gd name="T12" fmla="+- 0 11651 10961"/>
                  <a:gd name="T13" fmla="*/ T12 w 1077"/>
                  <a:gd name="T14" fmla="+- 0 2479 2309"/>
                  <a:gd name="T15" fmla="*/ 2479 h 173"/>
                  <a:gd name="T16" fmla="+- 0 11651 10961"/>
                  <a:gd name="T17" fmla="*/ T16 w 1077"/>
                  <a:gd name="T18" fmla="+- 0 2434 2309"/>
                  <a:gd name="T19" fmla="*/ 2434 h 173"/>
                  <a:gd name="T20" fmla="+- 0 11652 10961"/>
                  <a:gd name="T21" fmla="*/ T20 w 1077"/>
                  <a:gd name="T22" fmla="+- 0 2412 2309"/>
                  <a:gd name="T23" fmla="*/ 2412 h 173"/>
                  <a:gd name="T24" fmla="+- 0 11660 10961"/>
                  <a:gd name="T25" fmla="*/ T24 w 1077"/>
                  <a:gd name="T26" fmla="+- 0 2391 2309"/>
                  <a:gd name="T27" fmla="*/ 2391 h 173"/>
                  <a:gd name="T28" fmla="+- 0 11682 10961"/>
                  <a:gd name="T29" fmla="*/ T28 w 1077"/>
                  <a:gd name="T30" fmla="+- 0 2384 2309"/>
                  <a:gd name="T31" fmla="*/ 2384 h 173"/>
                  <a:gd name="T32" fmla="+- 0 11648 10961"/>
                  <a:gd name="T33" fmla="*/ T32 w 1077"/>
                  <a:gd name="T34" fmla="+- 0 2384 2309"/>
                  <a:gd name="T35" fmla="*/ 2384 h 173"/>
                  <a:gd name="T36" fmla="+- 0 11648 10961"/>
                  <a:gd name="T37" fmla="*/ T36 w 1077"/>
                  <a:gd name="T38" fmla="+- 0 2355 2309"/>
                  <a:gd name="T39" fmla="*/ 235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77" h="173">
                    <a:moveTo>
                      <a:pt x="687" y="46"/>
                    </a:moveTo>
                    <a:lnTo>
                      <a:pt x="658" y="46"/>
                    </a:lnTo>
                    <a:lnTo>
                      <a:pt x="658" y="170"/>
                    </a:lnTo>
                    <a:lnTo>
                      <a:pt x="690" y="170"/>
                    </a:lnTo>
                    <a:lnTo>
                      <a:pt x="690" y="125"/>
                    </a:lnTo>
                    <a:lnTo>
                      <a:pt x="691" y="103"/>
                    </a:lnTo>
                    <a:lnTo>
                      <a:pt x="699" y="82"/>
                    </a:lnTo>
                    <a:lnTo>
                      <a:pt x="721" y="75"/>
                    </a:lnTo>
                    <a:lnTo>
                      <a:pt x="687" y="75"/>
                    </a:lnTo>
                    <a:lnTo>
                      <a:pt x="687" y="46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" name="Freeform 160">
                <a:extLst>
                  <a:ext uri="{FF2B5EF4-FFF2-40B4-BE49-F238E27FC236}">
                    <a16:creationId xmlns:a16="http://schemas.microsoft.com/office/drawing/2014/main" id="{0C2087C1-1B60-C5C9-A334-DAAA691F4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692 10961"/>
                  <a:gd name="T1" fmla="*/ T0 w 1077"/>
                  <a:gd name="T2" fmla="+- 0 2383 2309"/>
                  <a:gd name="T3" fmla="*/ 2383 h 173"/>
                  <a:gd name="T4" fmla="+- 0 11683 10961"/>
                  <a:gd name="T5" fmla="*/ T4 w 1077"/>
                  <a:gd name="T6" fmla="+- 0 2383 2309"/>
                  <a:gd name="T7" fmla="*/ 2383 h 173"/>
                  <a:gd name="T8" fmla="+- 0 11689 10961"/>
                  <a:gd name="T9" fmla="*/ T8 w 1077"/>
                  <a:gd name="T10" fmla="+- 0 2384 2309"/>
                  <a:gd name="T11" fmla="*/ 2384 h 173"/>
                  <a:gd name="T12" fmla="+- 0 11692 10961"/>
                  <a:gd name="T13" fmla="*/ T12 w 1077"/>
                  <a:gd name="T14" fmla="+- 0 2386 2309"/>
                  <a:gd name="T15" fmla="*/ 2386 h 173"/>
                  <a:gd name="T16" fmla="+- 0 11692 10961"/>
                  <a:gd name="T17" fmla="*/ T16 w 1077"/>
                  <a:gd name="T18" fmla="+- 0 2383 2309"/>
                  <a:gd name="T19" fmla="*/ 2383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731" y="74"/>
                    </a:moveTo>
                    <a:lnTo>
                      <a:pt x="722" y="74"/>
                    </a:lnTo>
                    <a:lnTo>
                      <a:pt x="728" y="75"/>
                    </a:lnTo>
                    <a:lnTo>
                      <a:pt x="731" y="77"/>
                    </a:lnTo>
                    <a:lnTo>
                      <a:pt x="731" y="74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" name="Freeform 159">
                <a:extLst>
                  <a:ext uri="{FF2B5EF4-FFF2-40B4-BE49-F238E27FC236}">
                    <a16:creationId xmlns:a16="http://schemas.microsoft.com/office/drawing/2014/main" id="{1C027D48-AE0C-8458-3BF0-4EF08AD4E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688 10961"/>
                  <a:gd name="T1" fmla="*/ T0 w 1077"/>
                  <a:gd name="T2" fmla="+- 0 2353 2309"/>
                  <a:gd name="T3" fmla="*/ 2353 h 173"/>
                  <a:gd name="T4" fmla="+- 0 11682 10961"/>
                  <a:gd name="T5" fmla="*/ T4 w 1077"/>
                  <a:gd name="T6" fmla="+- 0 2353 2309"/>
                  <a:gd name="T7" fmla="*/ 2353 h 173"/>
                  <a:gd name="T8" fmla="+- 0 11661 10961"/>
                  <a:gd name="T9" fmla="*/ T8 w 1077"/>
                  <a:gd name="T10" fmla="+- 0 2361 2309"/>
                  <a:gd name="T11" fmla="*/ 2361 h 173"/>
                  <a:gd name="T12" fmla="+- 0 11649 10961"/>
                  <a:gd name="T13" fmla="*/ T12 w 1077"/>
                  <a:gd name="T14" fmla="+- 0 2379 2309"/>
                  <a:gd name="T15" fmla="*/ 2379 h 173"/>
                  <a:gd name="T16" fmla="+- 0 11648 10961"/>
                  <a:gd name="T17" fmla="*/ T16 w 1077"/>
                  <a:gd name="T18" fmla="+- 0 2384 2309"/>
                  <a:gd name="T19" fmla="*/ 2384 h 173"/>
                  <a:gd name="T20" fmla="+- 0 11682 10961"/>
                  <a:gd name="T21" fmla="*/ T20 w 1077"/>
                  <a:gd name="T22" fmla="+- 0 2384 2309"/>
                  <a:gd name="T23" fmla="*/ 2384 h 173"/>
                  <a:gd name="T24" fmla="+- 0 11683 10961"/>
                  <a:gd name="T25" fmla="*/ T24 w 1077"/>
                  <a:gd name="T26" fmla="+- 0 2383 2309"/>
                  <a:gd name="T27" fmla="*/ 2383 h 173"/>
                  <a:gd name="T28" fmla="+- 0 11692 10961"/>
                  <a:gd name="T29" fmla="*/ T28 w 1077"/>
                  <a:gd name="T30" fmla="+- 0 2383 2309"/>
                  <a:gd name="T31" fmla="*/ 2383 h 173"/>
                  <a:gd name="T32" fmla="+- 0 11692 10961"/>
                  <a:gd name="T33" fmla="*/ T32 w 1077"/>
                  <a:gd name="T34" fmla="+- 0 2354 2309"/>
                  <a:gd name="T35" fmla="*/ 2354 h 173"/>
                  <a:gd name="T36" fmla="+- 0 11688 10961"/>
                  <a:gd name="T37" fmla="*/ T36 w 1077"/>
                  <a:gd name="T38" fmla="+- 0 2353 2309"/>
                  <a:gd name="T39" fmla="*/ 2353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77" h="173">
                    <a:moveTo>
                      <a:pt x="727" y="44"/>
                    </a:moveTo>
                    <a:lnTo>
                      <a:pt x="721" y="44"/>
                    </a:lnTo>
                    <a:lnTo>
                      <a:pt x="700" y="52"/>
                    </a:lnTo>
                    <a:lnTo>
                      <a:pt x="688" y="70"/>
                    </a:lnTo>
                    <a:lnTo>
                      <a:pt x="687" y="75"/>
                    </a:lnTo>
                    <a:lnTo>
                      <a:pt x="721" y="75"/>
                    </a:lnTo>
                    <a:lnTo>
                      <a:pt x="722" y="74"/>
                    </a:lnTo>
                    <a:lnTo>
                      <a:pt x="731" y="74"/>
                    </a:lnTo>
                    <a:lnTo>
                      <a:pt x="731" y="45"/>
                    </a:lnTo>
                    <a:lnTo>
                      <a:pt x="727" y="44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" name="Freeform 158">
                <a:extLst>
                  <a:ext uri="{FF2B5EF4-FFF2-40B4-BE49-F238E27FC236}">
                    <a16:creationId xmlns:a16="http://schemas.microsoft.com/office/drawing/2014/main" id="{A1A6D32F-AEA5-1340-BBC4-049A26E9C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622 10961"/>
                  <a:gd name="T1" fmla="*/ T0 w 1077"/>
                  <a:gd name="T2" fmla="+- 0 2312 2309"/>
                  <a:gd name="T3" fmla="*/ 2312 h 173"/>
                  <a:gd name="T4" fmla="+- 0 11492 10961"/>
                  <a:gd name="T5" fmla="*/ T4 w 1077"/>
                  <a:gd name="T6" fmla="+- 0 2312 2309"/>
                  <a:gd name="T7" fmla="*/ 2312 h 173"/>
                  <a:gd name="T8" fmla="+- 0 11492 10961"/>
                  <a:gd name="T9" fmla="*/ T8 w 1077"/>
                  <a:gd name="T10" fmla="+- 0 2338 2309"/>
                  <a:gd name="T11" fmla="*/ 2338 h 173"/>
                  <a:gd name="T12" fmla="+- 0 11622 10961"/>
                  <a:gd name="T13" fmla="*/ T12 w 1077"/>
                  <a:gd name="T14" fmla="+- 0 2338 2309"/>
                  <a:gd name="T15" fmla="*/ 2338 h 173"/>
                  <a:gd name="T16" fmla="+- 0 11622 10961"/>
                  <a:gd name="T17" fmla="*/ T16 w 1077"/>
                  <a:gd name="T18" fmla="+- 0 2312 2309"/>
                  <a:gd name="T19" fmla="*/ 231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661" y="3"/>
                    </a:moveTo>
                    <a:lnTo>
                      <a:pt x="531" y="3"/>
                    </a:lnTo>
                    <a:lnTo>
                      <a:pt x="531" y="29"/>
                    </a:lnTo>
                    <a:lnTo>
                      <a:pt x="661" y="29"/>
                    </a:lnTo>
                    <a:lnTo>
                      <a:pt x="661" y="3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" name="Freeform 157">
                <a:extLst>
                  <a:ext uri="{FF2B5EF4-FFF2-40B4-BE49-F238E27FC236}">
                    <a16:creationId xmlns:a16="http://schemas.microsoft.com/office/drawing/2014/main" id="{C45322DC-84E2-124C-DC0F-462358387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310 10961"/>
                  <a:gd name="T1" fmla="*/ T0 w 1077"/>
                  <a:gd name="T2" fmla="+- 0 2445 2309"/>
                  <a:gd name="T3" fmla="*/ 2445 h 173"/>
                  <a:gd name="T4" fmla="+- 0 11307 10961"/>
                  <a:gd name="T5" fmla="*/ T4 w 1077"/>
                  <a:gd name="T6" fmla="+- 0 2476 2309"/>
                  <a:gd name="T7" fmla="*/ 2476 h 173"/>
                  <a:gd name="T8" fmla="+- 0 11326 10961"/>
                  <a:gd name="T9" fmla="*/ T8 w 1077"/>
                  <a:gd name="T10" fmla="+- 0 2480 2309"/>
                  <a:gd name="T11" fmla="*/ 2480 h 173"/>
                  <a:gd name="T12" fmla="+- 0 11345 10961"/>
                  <a:gd name="T13" fmla="*/ T12 w 1077"/>
                  <a:gd name="T14" fmla="+- 0 2482 2309"/>
                  <a:gd name="T15" fmla="*/ 2482 h 173"/>
                  <a:gd name="T16" fmla="+- 0 11371 10961"/>
                  <a:gd name="T17" fmla="*/ T16 w 1077"/>
                  <a:gd name="T18" fmla="+- 0 2480 2309"/>
                  <a:gd name="T19" fmla="*/ 2480 h 173"/>
                  <a:gd name="T20" fmla="+- 0 11391 10961"/>
                  <a:gd name="T21" fmla="*/ T20 w 1077"/>
                  <a:gd name="T22" fmla="+- 0 2472 2309"/>
                  <a:gd name="T23" fmla="*/ 2472 h 173"/>
                  <a:gd name="T24" fmla="+- 0 11406 10961"/>
                  <a:gd name="T25" fmla="*/ T24 w 1077"/>
                  <a:gd name="T26" fmla="+- 0 2458 2309"/>
                  <a:gd name="T27" fmla="*/ 2458 h 173"/>
                  <a:gd name="T28" fmla="+- 0 11406 10961"/>
                  <a:gd name="T29" fmla="*/ T28 w 1077"/>
                  <a:gd name="T30" fmla="+- 0 2456 2309"/>
                  <a:gd name="T31" fmla="*/ 2456 h 173"/>
                  <a:gd name="T32" fmla="+- 0 11334 10961"/>
                  <a:gd name="T33" fmla="*/ T32 w 1077"/>
                  <a:gd name="T34" fmla="+- 0 2456 2309"/>
                  <a:gd name="T35" fmla="*/ 2456 h 173"/>
                  <a:gd name="T36" fmla="+- 0 11321 10961"/>
                  <a:gd name="T37" fmla="*/ T36 w 1077"/>
                  <a:gd name="T38" fmla="+- 0 2452 2309"/>
                  <a:gd name="T39" fmla="*/ 2452 h 173"/>
                  <a:gd name="T40" fmla="+- 0 11310 10961"/>
                  <a:gd name="T41" fmla="*/ T40 w 1077"/>
                  <a:gd name="T42" fmla="+- 0 2445 2309"/>
                  <a:gd name="T43" fmla="*/ 244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077" h="173">
                    <a:moveTo>
                      <a:pt x="349" y="136"/>
                    </a:moveTo>
                    <a:lnTo>
                      <a:pt x="346" y="167"/>
                    </a:lnTo>
                    <a:lnTo>
                      <a:pt x="365" y="171"/>
                    </a:lnTo>
                    <a:lnTo>
                      <a:pt x="384" y="173"/>
                    </a:lnTo>
                    <a:lnTo>
                      <a:pt x="410" y="171"/>
                    </a:lnTo>
                    <a:lnTo>
                      <a:pt x="430" y="163"/>
                    </a:lnTo>
                    <a:lnTo>
                      <a:pt x="445" y="149"/>
                    </a:lnTo>
                    <a:lnTo>
                      <a:pt x="445" y="147"/>
                    </a:lnTo>
                    <a:lnTo>
                      <a:pt x="373" y="147"/>
                    </a:lnTo>
                    <a:lnTo>
                      <a:pt x="360" y="143"/>
                    </a:lnTo>
                    <a:lnTo>
                      <a:pt x="349" y="136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" name="Freeform 156">
                <a:extLst>
                  <a:ext uri="{FF2B5EF4-FFF2-40B4-BE49-F238E27FC236}">
                    <a16:creationId xmlns:a16="http://schemas.microsoft.com/office/drawing/2014/main" id="{305D0EB1-1F05-784B-E1C0-8FB6A2859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363 10961"/>
                  <a:gd name="T1" fmla="*/ T0 w 1077"/>
                  <a:gd name="T2" fmla="+- 0 2309 2309"/>
                  <a:gd name="T3" fmla="*/ 2309 h 173"/>
                  <a:gd name="T4" fmla="+- 0 11341 10961"/>
                  <a:gd name="T5" fmla="*/ T4 w 1077"/>
                  <a:gd name="T6" fmla="+- 0 2311 2309"/>
                  <a:gd name="T7" fmla="*/ 2311 h 173"/>
                  <a:gd name="T8" fmla="+- 0 11321 10961"/>
                  <a:gd name="T9" fmla="*/ T8 w 1077"/>
                  <a:gd name="T10" fmla="+- 0 2321 2309"/>
                  <a:gd name="T11" fmla="*/ 2321 h 173"/>
                  <a:gd name="T12" fmla="+- 0 11308 10961"/>
                  <a:gd name="T13" fmla="*/ T12 w 1077"/>
                  <a:gd name="T14" fmla="+- 0 2337 2309"/>
                  <a:gd name="T15" fmla="*/ 2337 h 173"/>
                  <a:gd name="T16" fmla="+- 0 11310 10961"/>
                  <a:gd name="T17" fmla="*/ T16 w 1077"/>
                  <a:gd name="T18" fmla="+- 0 2365 2309"/>
                  <a:gd name="T19" fmla="*/ 2365 h 173"/>
                  <a:gd name="T20" fmla="+- 0 11319 10961"/>
                  <a:gd name="T21" fmla="*/ T20 w 1077"/>
                  <a:gd name="T22" fmla="+- 0 2384 2309"/>
                  <a:gd name="T23" fmla="*/ 2384 h 173"/>
                  <a:gd name="T24" fmla="+- 0 11332 10961"/>
                  <a:gd name="T25" fmla="*/ T24 w 1077"/>
                  <a:gd name="T26" fmla="+- 0 2397 2309"/>
                  <a:gd name="T27" fmla="*/ 2397 h 173"/>
                  <a:gd name="T28" fmla="+- 0 11346 10961"/>
                  <a:gd name="T29" fmla="*/ T28 w 1077"/>
                  <a:gd name="T30" fmla="+- 0 2406 2309"/>
                  <a:gd name="T31" fmla="*/ 2406 h 173"/>
                  <a:gd name="T32" fmla="+- 0 11360 10961"/>
                  <a:gd name="T33" fmla="*/ T32 w 1077"/>
                  <a:gd name="T34" fmla="+- 0 2413 2309"/>
                  <a:gd name="T35" fmla="*/ 2413 h 173"/>
                  <a:gd name="T36" fmla="+- 0 11371 10961"/>
                  <a:gd name="T37" fmla="*/ T36 w 1077"/>
                  <a:gd name="T38" fmla="+- 0 2421 2309"/>
                  <a:gd name="T39" fmla="*/ 2421 h 173"/>
                  <a:gd name="T40" fmla="+- 0 11377 10961"/>
                  <a:gd name="T41" fmla="*/ T40 w 1077"/>
                  <a:gd name="T42" fmla="+- 0 2430 2309"/>
                  <a:gd name="T43" fmla="*/ 2430 h 173"/>
                  <a:gd name="T44" fmla="+- 0 11377 10961"/>
                  <a:gd name="T45" fmla="*/ T44 w 1077"/>
                  <a:gd name="T46" fmla="+- 0 2449 2309"/>
                  <a:gd name="T47" fmla="*/ 2449 h 173"/>
                  <a:gd name="T48" fmla="+- 0 11360 10961"/>
                  <a:gd name="T49" fmla="*/ T48 w 1077"/>
                  <a:gd name="T50" fmla="+- 0 2456 2309"/>
                  <a:gd name="T51" fmla="*/ 2456 h 173"/>
                  <a:gd name="T52" fmla="+- 0 11406 10961"/>
                  <a:gd name="T53" fmla="*/ T52 w 1077"/>
                  <a:gd name="T54" fmla="+- 0 2456 2309"/>
                  <a:gd name="T55" fmla="*/ 2456 h 173"/>
                  <a:gd name="T56" fmla="+- 0 11412 10961"/>
                  <a:gd name="T57" fmla="*/ T56 w 1077"/>
                  <a:gd name="T58" fmla="+- 0 2437 2309"/>
                  <a:gd name="T59" fmla="*/ 2437 h 173"/>
                  <a:gd name="T60" fmla="+- 0 11407 10961"/>
                  <a:gd name="T61" fmla="*/ T60 w 1077"/>
                  <a:gd name="T62" fmla="+- 0 2413 2309"/>
                  <a:gd name="T63" fmla="*/ 2413 h 173"/>
                  <a:gd name="T64" fmla="+- 0 11395 10961"/>
                  <a:gd name="T65" fmla="*/ T64 w 1077"/>
                  <a:gd name="T66" fmla="+- 0 2397 2309"/>
                  <a:gd name="T67" fmla="*/ 2397 h 173"/>
                  <a:gd name="T68" fmla="+- 0 11378 10961"/>
                  <a:gd name="T69" fmla="*/ T68 w 1077"/>
                  <a:gd name="T70" fmla="+- 0 2387 2309"/>
                  <a:gd name="T71" fmla="*/ 2387 h 173"/>
                  <a:gd name="T72" fmla="+- 0 11361 10961"/>
                  <a:gd name="T73" fmla="*/ T72 w 1077"/>
                  <a:gd name="T74" fmla="+- 0 2379 2309"/>
                  <a:gd name="T75" fmla="*/ 2379 h 173"/>
                  <a:gd name="T76" fmla="+- 0 11347 10961"/>
                  <a:gd name="T77" fmla="*/ T76 w 1077"/>
                  <a:gd name="T78" fmla="+- 0 2372 2309"/>
                  <a:gd name="T79" fmla="*/ 2372 h 173"/>
                  <a:gd name="T80" fmla="+- 0 11340 10961"/>
                  <a:gd name="T81" fmla="*/ T80 w 1077"/>
                  <a:gd name="T82" fmla="+- 0 2363 2309"/>
                  <a:gd name="T83" fmla="*/ 2363 h 173"/>
                  <a:gd name="T84" fmla="+- 0 11339 10961"/>
                  <a:gd name="T85" fmla="*/ T84 w 1077"/>
                  <a:gd name="T86" fmla="+- 0 2340 2309"/>
                  <a:gd name="T87" fmla="*/ 2340 h 173"/>
                  <a:gd name="T88" fmla="+- 0 11354 10961"/>
                  <a:gd name="T89" fmla="*/ T88 w 1077"/>
                  <a:gd name="T90" fmla="+- 0 2335 2309"/>
                  <a:gd name="T91" fmla="*/ 2335 h 173"/>
                  <a:gd name="T92" fmla="+- 0 11400 10961"/>
                  <a:gd name="T93" fmla="*/ T92 w 1077"/>
                  <a:gd name="T94" fmla="+- 0 2335 2309"/>
                  <a:gd name="T95" fmla="*/ 2335 h 173"/>
                  <a:gd name="T96" fmla="+- 0 11403 10961"/>
                  <a:gd name="T97" fmla="*/ T96 w 1077"/>
                  <a:gd name="T98" fmla="+- 0 2315 2309"/>
                  <a:gd name="T99" fmla="*/ 2315 h 173"/>
                  <a:gd name="T100" fmla="+- 0 11384 10961"/>
                  <a:gd name="T101" fmla="*/ T100 w 1077"/>
                  <a:gd name="T102" fmla="+- 0 2310 2309"/>
                  <a:gd name="T103" fmla="*/ 2310 h 173"/>
                  <a:gd name="T104" fmla="+- 0 11363 10961"/>
                  <a:gd name="T105" fmla="*/ T104 w 1077"/>
                  <a:gd name="T106" fmla="+- 0 2309 2309"/>
                  <a:gd name="T107" fmla="*/ 2309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077" h="173">
                    <a:moveTo>
                      <a:pt x="402" y="0"/>
                    </a:moveTo>
                    <a:lnTo>
                      <a:pt x="380" y="2"/>
                    </a:lnTo>
                    <a:lnTo>
                      <a:pt x="360" y="12"/>
                    </a:lnTo>
                    <a:lnTo>
                      <a:pt x="347" y="28"/>
                    </a:lnTo>
                    <a:lnTo>
                      <a:pt x="349" y="56"/>
                    </a:lnTo>
                    <a:lnTo>
                      <a:pt x="358" y="75"/>
                    </a:lnTo>
                    <a:lnTo>
                      <a:pt x="371" y="88"/>
                    </a:lnTo>
                    <a:lnTo>
                      <a:pt x="385" y="97"/>
                    </a:lnTo>
                    <a:lnTo>
                      <a:pt x="399" y="104"/>
                    </a:lnTo>
                    <a:lnTo>
                      <a:pt x="410" y="112"/>
                    </a:lnTo>
                    <a:lnTo>
                      <a:pt x="416" y="121"/>
                    </a:lnTo>
                    <a:lnTo>
                      <a:pt x="416" y="140"/>
                    </a:lnTo>
                    <a:lnTo>
                      <a:pt x="399" y="147"/>
                    </a:lnTo>
                    <a:lnTo>
                      <a:pt x="445" y="147"/>
                    </a:lnTo>
                    <a:lnTo>
                      <a:pt x="451" y="128"/>
                    </a:lnTo>
                    <a:lnTo>
                      <a:pt x="446" y="104"/>
                    </a:lnTo>
                    <a:lnTo>
                      <a:pt x="434" y="88"/>
                    </a:lnTo>
                    <a:lnTo>
                      <a:pt x="417" y="78"/>
                    </a:lnTo>
                    <a:lnTo>
                      <a:pt x="400" y="70"/>
                    </a:lnTo>
                    <a:lnTo>
                      <a:pt x="386" y="63"/>
                    </a:lnTo>
                    <a:lnTo>
                      <a:pt x="379" y="54"/>
                    </a:lnTo>
                    <a:lnTo>
                      <a:pt x="378" y="31"/>
                    </a:lnTo>
                    <a:lnTo>
                      <a:pt x="393" y="26"/>
                    </a:lnTo>
                    <a:lnTo>
                      <a:pt x="439" y="26"/>
                    </a:lnTo>
                    <a:lnTo>
                      <a:pt x="442" y="6"/>
                    </a:lnTo>
                    <a:lnTo>
                      <a:pt x="423" y="1"/>
                    </a:lnTo>
                    <a:lnTo>
                      <a:pt x="402" y="0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" name="Freeform 155">
                <a:extLst>
                  <a:ext uri="{FF2B5EF4-FFF2-40B4-BE49-F238E27FC236}">
                    <a16:creationId xmlns:a16="http://schemas.microsoft.com/office/drawing/2014/main" id="{D78A5447-32E7-98E7-91BA-8EB92DE5F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400 10961"/>
                  <a:gd name="T1" fmla="*/ T0 w 1077"/>
                  <a:gd name="T2" fmla="+- 0 2335 2309"/>
                  <a:gd name="T3" fmla="*/ 2335 h 173"/>
                  <a:gd name="T4" fmla="+- 0 11377 10961"/>
                  <a:gd name="T5" fmla="*/ T4 w 1077"/>
                  <a:gd name="T6" fmla="+- 0 2335 2309"/>
                  <a:gd name="T7" fmla="*/ 2335 h 173"/>
                  <a:gd name="T8" fmla="+- 0 11389 10961"/>
                  <a:gd name="T9" fmla="*/ T8 w 1077"/>
                  <a:gd name="T10" fmla="+- 0 2338 2309"/>
                  <a:gd name="T11" fmla="*/ 2338 h 173"/>
                  <a:gd name="T12" fmla="+- 0 11399 10961"/>
                  <a:gd name="T13" fmla="*/ T12 w 1077"/>
                  <a:gd name="T14" fmla="+- 0 2342 2309"/>
                  <a:gd name="T15" fmla="*/ 2342 h 173"/>
                  <a:gd name="T16" fmla="+- 0 11400 10961"/>
                  <a:gd name="T17" fmla="*/ T16 w 1077"/>
                  <a:gd name="T18" fmla="+- 0 2335 2309"/>
                  <a:gd name="T19" fmla="*/ 233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439" y="26"/>
                    </a:moveTo>
                    <a:lnTo>
                      <a:pt x="416" y="26"/>
                    </a:lnTo>
                    <a:lnTo>
                      <a:pt x="428" y="29"/>
                    </a:lnTo>
                    <a:lnTo>
                      <a:pt x="438" y="33"/>
                    </a:lnTo>
                    <a:lnTo>
                      <a:pt x="439" y="26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" name="Freeform 154">
                <a:extLst>
                  <a:ext uri="{FF2B5EF4-FFF2-40B4-BE49-F238E27FC236}">
                    <a16:creationId xmlns:a16="http://schemas.microsoft.com/office/drawing/2014/main" id="{1868B553-2F84-B78C-BB8B-E35BA6C88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170 10961"/>
                  <a:gd name="T1" fmla="*/ T0 w 1077"/>
                  <a:gd name="T2" fmla="+- 0 2312 2309"/>
                  <a:gd name="T3" fmla="*/ 2312 h 173"/>
                  <a:gd name="T4" fmla="+- 0 11136 10961"/>
                  <a:gd name="T5" fmla="*/ T4 w 1077"/>
                  <a:gd name="T6" fmla="+- 0 2312 2309"/>
                  <a:gd name="T7" fmla="*/ 2312 h 173"/>
                  <a:gd name="T8" fmla="+- 0 11136 10961"/>
                  <a:gd name="T9" fmla="*/ T8 w 1077"/>
                  <a:gd name="T10" fmla="+- 0 2479 2309"/>
                  <a:gd name="T11" fmla="*/ 2479 h 173"/>
                  <a:gd name="T12" fmla="+- 0 11170 10961"/>
                  <a:gd name="T13" fmla="*/ T12 w 1077"/>
                  <a:gd name="T14" fmla="+- 0 2479 2309"/>
                  <a:gd name="T15" fmla="*/ 2479 h 173"/>
                  <a:gd name="T16" fmla="+- 0 11170 10961"/>
                  <a:gd name="T17" fmla="*/ T16 w 1077"/>
                  <a:gd name="T18" fmla="+- 0 2406 2309"/>
                  <a:gd name="T19" fmla="*/ 2406 h 173"/>
                  <a:gd name="T20" fmla="+- 0 11271 10961"/>
                  <a:gd name="T21" fmla="*/ T20 w 1077"/>
                  <a:gd name="T22" fmla="+- 0 2406 2309"/>
                  <a:gd name="T23" fmla="*/ 2406 h 173"/>
                  <a:gd name="T24" fmla="+- 0 11271 10961"/>
                  <a:gd name="T25" fmla="*/ T24 w 1077"/>
                  <a:gd name="T26" fmla="+- 0 2379 2309"/>
                  <a:gd name="T27" fmla="*/ 2379 h 173"/>
                  <a:gd name="T28" fmla="+- 0 11170 10961"/>
                  <a:gd name="T29" fmla="*/ T28 w 1077"/>
                  <a:gd name="T30" fmla="+- 0 2379 2309"/>
                  <a:gd name="T31" fmla="*/ 2379 h 173"/>
                  <a:gd name="T32" fmla="+- 0 11170 10961"/>
                  <a:gd name="T33" fmla="*/ T32 w 1077"/>
                  <a:gd name="T34" fmla="+- 0 2312 2309"/>
                  <a:gd name="T35" fmla="*/ 231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77" h="173">
                    <a:moveTo>
                      <a:pt x="209" y="3"/>
                    </a:moveTo>
                    <a:lnTo>
                      <a:pt x="175" y="3"/>
                    </a:lnTo>
                    <a:lnTo>
                      <a:pt x="175" y="170"/>
                    </a:lnTo>
                    <a:lnTo>
                      <a:pt x="209" y="170"/>
                    </a:lnTo>
                    <a:lnTo>
                      <a:pt x="209" y="97"/>
                    </a:lnTo>
                    <a:lnTo>
                      <a:pt x="310" y="97"/>
                    </a:lnTo>
                    <a:lnTo>
                      <a:pt x="310" y="70"/>
                    </a:lnTo>
                    <a:lnTo>
                      <a:pt x="209" y="70"/>
                    </a:lnTo>
                    <a:lnTo>
                      <a:pt x="209" y="3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" name="Freeform 153">
                <a:extLst>
                  <a:ext uri="{FF2B5EF4-FFF2-40B4-BE49-F238E27FC236}">
                    <a16:creationId xmlns:a16="http://schemas.microsoft.com/office/drawing/2014/main" id="{AEB16310-4E81-9631-B3A2-BACF3D529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271 10961"/>
                  <a:gd name="T1" fmla="*/ T0 w 1077"/>
                  <a:gd name="T2" fmla="+- 0 2406 2309"/>
                  <a:gd name="T3" fmla="*/ 2406 h 173"/>
                  <a:gd name="T4" fmla="+- 0 11237 10961"/>
                  <a:gd name="T5" fmla="*/ T4 w 1077"/>
                  <a:gd name="T6" fmla="+- 0 2406 2309"/>
                  <a:gd name="T7" fmla="*/ 2406 h 173"/>
                  <a:gd name="T8" fmla="+- 0 11237 10961"/>
                  <a:gd name="T9" fmla="*/ T8 w 1077"/>
                  <a:gd name="T10" fmla="+- 0 2479 2309"/>
                  <a:gd name="T11" fmla="*/ 2479 h 173"/>
                  <a:gd name="T12" fmla="+- 0 11271 10961"/>
                  <a:gd name="T13" fmla="*/ T12 w 1077"/>
                  <a:gd name="T14" fmla="+- 0 2479 2309"/>
                  <a:gd name="T15" fmla="*/ 2479 h 173"/>
                  <a:gd name="T16" fmla="+- 0 11271 10961"/>
                  <a:gd name="T17" fmla="*/ T16 w 1077"/>
                  <a:gd name="T18" fmla="+- 0 2406 2309"/>
                  <a:gd name="T19" fmla="*/ 2406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310" y="97"/>
                    </a:moveTo>
                    <a:lnTo>
                      <a:pt x="276" y="97"/>
                    </a:lnTo>
                    <a:lnTo>
                      <a:pt x="276" y="170"/>
                    </a:lnTo>
                    <a:lnTo>
                      <a:pt x="310" y="170"/>
                    </a:lnTo>
                    <a:lnTo>
                      <a:pt x="310" y="97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" name="Freeform 152">
                <a:extLst>
                  <a:ext uri="{FF2B5EF4-FFF2-40B4-BE49-F238E27FC236}">
                    <a16:creationId xmlns:a16="http://schemas.microsoft.com/office/drawing/2014/main" id="{12AEB2B6-EA1D-B317-349F-2CADE9E40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271 10961"/>
                  <a:gd name="T1" fmla="*/ T0 w 1077"/>
                  <a:gd name="T2" fmla="+- 0 2312 2309"/>
                  <a:gd name="T3" fmla="*/ 2312 h 173"/>
                  <a:gd name="T4" fmla="+- 0 11237 10961"/>
                  <a:gd name="T5" fmla="*/ T4 w 1077"/>
                  <a:gd name="T6" fmla="+- 0 2312 2309"/>
                  <a:gd name="T7" fmla="*/ 2312 h 173"/>
                  <a:gd name="T8" fmla="+- 0 11237 10961"/>
                  <a:gd name="T9" fmla="*/ T8 w 1077"/>
                  <a:gd name="T10" fmla="+- 0 2379 2309"/>
                  <a:gd name="T11" fmla="*/ 2379 h 173"/>
                  <a:gd name="T12" fmla="+- 0 11271 10961"/>
                  <a:gd name="T13" fmla="*/ T12 w 1077"/>
                  <a:gd name="T14" fmla="+- 0 2379 2309"/>
                  <a:gd name="T15" fmla="*/ 2379 h 173"/>
                  <a:gd name="T16" fmla="+- 0 11271 10961"/>
                  <a:gd name="T17" fmla="*/ T16 w 1077"/>
                  <a:gd name="T18" fmla="+- 0 2312 2309"/>
                  <a:gd name="T19" fmla="*/ 231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310" y="3"/>
                    </a:moveTo>
                    <a:lnTo>
                      <a:pt x="276" y="3"/>
                    </a:lnTo>
                    <a:lnTo>
                      <a:pt x="276" y="70"/>
                    </a:lnTo>
                    <a:lnTo>
                      <a:pt x="310" y="70"/>
                    </a:lnTo>
                    <a:lnTo>
                      <a:pt x="310" y="3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" name="Freeform 151">
                <a:extLst>
                  <a:ext uri="{FF2B5EF4-FFF2-40B4-BE49-F238E27FC236}">
                    <a16:creationId xmlns:a16="http://schemas.microsoft.com/office/drawing/2014/main" id="{AEBA016C-D7D8-E6F5-7FC5-B775C647A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002 10961"/>
                  <a:gd name="T1" fmla="*/ T0 w 1077"/>
                  <a:gd name="T2" fmla="+- 0 2312 2309"/>
                  <a:gd name="T3" fmla="*/ 2312 h 173"/>
                  <a:gd name="T4" fmla="+- 0 10961 10961"/>
                  <a:gd name="T5" fmla="*/ T4 w 1077"/>
                  <a:gd name="T6" fmla="+- 0 2312 2309"/>
                  <a:gd name="T7" fmla="*/ 2312 h 173"/>
                  <a:gd name="T8" fmla="+- 0 10961 10961"/>
                  <a:gd name="T9" fmla="*/ T8 w 1077"/>
                  <a:gd name="T10" fmla="+- 0 2479 2309"/>
                  <a:gd name="T11" fmla="*/ 2479 h 173"/>
                  <a:gd name="T12" fmla="+- 0 10993 10961"/>
                  <a:gd name="T13" fmla="*/ T12 w 1077"/>
                  <a:gd name="T14" fmla="+- 0 2479 2309"/>
                  <a:gd name="T15" fmla="*/ 2479 h 173"/>
                  <a:gd name="T16" fmla="+- 0 10993 10961"/>
                  <a:gd name="T17" fmla="*/ T16 w 1077"/>
                  <a:gd name="T18" fmla="+- 0 2354 2309"/>
                  <a:gd name="T19" fmla="*/ 2354 h 173"/>
                  <a:gd name="T20" fmla="+- 0 11024 10961"/>
                  <a:gd name="T21" fmla="*/ T20 w 1077"/>
                  <a:gd name="T22" fmla="+- 0 2354 2309"/>
                  <a:gd name="T23" fmla="*/ 2354 h 173"/>
                  <a:gd name="T24" fmla="+- 0 11002 10961"/>
                  <a:gd name="T25" fmla="*/ T24 w 1077"/>
                  <a:gd name="T26" fmla="+- 0 2312 2309"/>
                  <a:gd name="T27" fmla="*/ 231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77" h="173">
                    <a:moveTo>
                      <a:pt x="41" y="3"/>
                    </a:moveTo>
                    <a:lnTo>
                      <a:pt x="0" y="3"/>
                    </a:lnTo>
                    <a:lnTo>
                      <a:pt x="0" y="170"/>
                    </a:lnTo>
                    <a:lnTo>
                      <a:pt x="32" y="170"/>
                    </a:lnTo>
                    <a:lnTo>
                      <a:pt x="32" y="45"/>
                    </a:lnTo>
                    <a:lnTo>
                      <a:pt x="63" y="45"/>
                    </a:lnTo>
                    <a:lnTo>
                      <a:pt x="41" y="3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" name="Freeform 150">
                <a:extLst>
                  <a:ext uri="{FF2B5EF4-FFF2-40B4-BE49-F238E27FC236}">
                    <a16:creationId xmlns:a16="http://schemas.microsoft.com/office/drawing/2014/main" id="{D0E3D5B8-5179-3F3C-CEC4-450BA89B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024 10961"/>
                  <a:gd name="T1" fmla="*/ T0 w 1077"/>
                  <a:gd name="T2" fmla="+- 0 2354 2309"/>
                  <a:gd name="T3" fmla="*/ 2354 h 173"/>
                  <a:gd name="T4" fmla="+- 0 10994 10961"/>
                  <a:gd name="T5" fmla="*/ T4 w 1077"/>
                  <a:gd name="T6" fmla="+- 0 2354 2309"/>
                  <a:gd name="T7" fmla="*/ 2354 h 173"/>
                  <a:gd name="T8" fmla="+- 0 11058 10961"/>
                  <a:gd name="T9" fmla="*/ T8 w 1077"/>
                  <a:gd name="T10" fmla="+- 0 2479 2309"/>
                  <a:gd name="T11" fmla="*/ 2479 h 173"/>
                  <a:gd name="T12" fmla="+- 0 11099 10961"/>
                  <a:gd name="T13" fmla="*/ T12 w 1077"/>
                  <a:gd name="T14" fmla="+- 0 2479 2309"/>
                  <a:gd name="T15" fmla="*/ 2479 h 173"/>
                  <a:gd name="T16" fmla="+- 0 11099 10961"/>
                  <a:gd name="T17" fmla="*/ T16 w 1077"/>
                  <a:gd name="T18" fmla="+- 0 2437 2309"/>
                  <a:gd name="T19" fmla="*/ 2437 h 173"/>
                  <a:gd name="T20" fmla="+- 0 11066 10961"/>
                  <a:gd name="T21" fmla="*/ T20 w 1077"/>
                  <a:gd name="T22" fmla="+- 0 2437 2309"/>
                  <a:gd name="T23" fmla="*/ 2437 h 173"/>
                  <a:gd name="T24" fmla="+- 0 11024 10961"/>
                  <a:gd name="T25" fmla="*/ T24 w 1077"/>
                  <a:gd name="T26" fmla="+- 0 2354 2309"/>
                  <a:gd name="T27" fmla="*/ 2354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77" h="173">
                    <a:moveTo>
                      <a:pt x="63" y="45"/>
                    </a:moveTo>
                    <a:lnTo>
                      <a:pt x="33" y="45"/>
                    </a:lnTo>
                    <a:lnTo>
                      <a:pt x="97" y="170"/>
                    </a:lnTo>
                    <a:lnTo>
                      <a:pt x="138" y="170"/>
                    </a:lnTo>
                    <a:lnTo>
                      <a:pt x="138" y="128"/>
                    </a:lnTo>
                    <a:lnTo>
                      <a:pt x="105" y="128"/>
                    </a:lnTo>
                    <a:lnTo>
                      <a:pt x="63" y="45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" name="Freeform 149">
                <a:extLst>
                  <a:ext uri="{FF2B5EF4-FFF2-40B4-BE49-F238E27FC236}">
                    <a16:creationId xmlns:a16="http://schemas.microsoft.com/office/drawing/2014/main" id="{76F8420F-44AB-04B2-82E4-BF2844030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1" y="2309"/>
                <a:ext cx="1077" cy="173"/>
              </a:xfrm>
              <a:custGeom>
                <a:avLst/>
                <a:gdLst>
                  <a:gd name="T0" fmla="+- 0 11099 10961"/>
                  <a:gd name="T1" fmla="*/ T0 w 1077"/>
                  <a:gd name="T2" fmla="+- 0 2312 2309"/>
                  <a:gd name="T3" fmla="*/ 2312 h 173"/>
                  <a:gd name="T4" fmla="+- 0 11067 10961"/>
                  <a:gd name="T5" fmla="*/ T4 w 1077"/>
                  <a:gd name="T6" fmla="+- 0 2312 2309"/>
                  <a:gd name="T7" fmla="*/ 2312 h 173"/>
                  <a:gd name="T8" fmla="+- 0 11067 10961"/>
                  <a:gd name="T9" fmla="*/ T8 w 1077"/>
                  <a:gd name="T10" fmla="+- 0 2437 2309"/>
                  <a:gd name="T11" fmla="*/ 2437 h 173"/>
                  <a:gd name="T12" fmla="+- 0 11099 10961"/>
                  <a:gd name="T13" fmla="*/ T12 w 1077"/>
                  <a:gd name="T14" fmla="+- 0 2437 2309"/>
                  <a:gd name="T15" fmla="*/ 2437 h 173"/>
                  <a:gd name="T16" fmla="+- 0 11099 10961"/>
                  <a:gd name="T17" fmla="*/ T16 w 1077"/>
                  <a:gd name="T18" fmla="+- 0 2312 2309"/>
                  <a:gd name="T19" fmla="*/ 231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7" h="173">
                    <a:moveTo>
                      <a:pt x="138" y="3"/>
                    </a:moveTo>
                    <a:lnTo>
                      <a:pt x="106" y="3"/>
                    </a:lnTo>
                    <a:lnTo>
                      <a:pt x="106" y="128"/>
                    </a:lnTo>
                    <a:lnTo>
                      <a:pt x="138" y="128"/>
                    </a:lnTo>
                    <a:lnTo>
                      <a:pt x="138" y="3"/>
                    </a:lnTo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4C374A-98BE-91FE-8C45-432CCD189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" y="1909"/>
              <a:ext cx="4491" cy="350"/>
              <a:chOff x="7526" y="1909"/>
              <a:chExt cx="4491" cy="350"/>
            </a:xfrm>
          </p:grpSpPr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FF8A4A06-D8F9-F8A6-3A9B-0A8130839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893 7526"/>
                  <a:gd name="T1" fmla="*/ T0 w 4491"/>
                  <a:gd name="T2" fmla="+- 0 1993 1909"/>
                  <a:gd name="T3" fmla="*/ 1993 h 350"/>
                  <a:gd name="T4" fmla="+- 0 11847 7526"/>
                  <a:gd name="T5" fmla="*/ T4 w 4491"/>
                  <a:gd name="T6" fmla="+- 0 1993 1909"/>
                  <a:gd name="T7" fmla="*/ 1993 h 350"/>
                  <a:gd name="T8" fmla="+- 0 11847 7526"/>
                  <a:gd name="T9" fmla="*/ T8 w 4491"/>
                  <a:gd name="T10" fmla="+- 0 2179 1909"/>
                  <a:gd name="T11" fmla="*/ 2179 h 350"/>
                  <a:gd name="T12" fmla="+- 0 11895 7526"/>
                  <a:gd name="T13" fmla="*/ T12 w 4491"/>
                  <a:gd name="T14" fmla="+- 0 2179 1909"/>
                  <a:gd name="T15" fmla="*/ 2179 h 350"/>
                  <a:gd name="T16" fmla="+- 0 11895 7526"/>
                  <a:gd name="T17" fmla="*/ T16 w 4491"/>
                  <a:gd name="T18" fmla="+- 0 2088 1909"/>
                  <a:gd name="T19" fmla="*/ 2088 h 350"/>
                  <a:gd name="T20" fmla="+- 0 11897 7526"/>
                  <a:gd name="T21" fmla="*/ T20 w 4491"/>
                  <a:gd name="T22" fmla="+- 0 2067 1909"/>
                  <a:gd name="T23" fmla="*/ 2067 h 350"/>
                  <a:gd name="T24" fmla="+- 0 11905 7526"/>
                  <a:gd name="T25" fmla="*/ T24 w 4491"/>
                  <a:gd name="T26" fmla="+- 0 2046 1909"/>
                  <a:gd name="T27" fmla="*/ 2046 h 350"/>
                  <a:gd name="T28" fmla="+- 0 11920 7526"/>
                  <a:gd name="T29" fmla="*/ T28 w 4491"/>
                  <a:gd name="T30" fmla="+- 0 2031 1909"/>
                  <a:gd name="T31" fmla="*/ 2031 h 350"/>
                  <a:gd name="T32" fmla="+- 0 12012 7526"/>
                  <a:gd name="T33" fmla="*/ T32 w 4491"/>
                  <a:gd name="T34" fmla="+- 0 2031 1909"/>
                  <a:gd name="T35" fmla="*/ 2031 h 350"/>
                  <a:gd name="T36" fmla="+- 0 12008 7526"/>
                  <a:gd name="T37" fmla="*/ T36 w 4491"/>
                  <a:gd name="T38" fmla="+- 0 2019 1909"/>
                  <a:gd name="T39" fmla="*/ 2019 h 350"/>
                  <a:gd name="T40" fmla="+- 0 11893 7526"/>
                  <a:gd name="T41" fmla="*/ T40 w 4491"/>
                  <a:gd name="T42" fmla="+- 0 2019 1909"/>
                  <a:gd name="T43" fmla="*/ 2019 h 350"/>
                  <a:gd name="T44" fmla="+- 0 11893 7526"/>
                  <a:gd name="T45" fmla="*/ T44 w 4491"/>
                  <a:gd name="T46" fmla="+- 0 1993 1909"/>
                  <a:gd name="T47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4367" y="84"/>
                    </a:moveTo>
                    <a:lnTo>
                      <a:pt x="4321" y="84"/>
                    </a:lnTo>
                    <a:lnTo>
                      <a:pt x="4321" y="270"/>
                    </a:lnTo>
                    <a:lnTo>
                      <a:pt x="4369" y="270"/>
                    </a:lnTo>
                    <a:lnTo>
                      <a:pt x="4369" y="179"/>
                    </a:lnTo>
                    <a:lnTo>
                      <a:pt x="4371" y="158"/>
                    </a:lnTo>
                    <a:lnTo>
                      <a:pt x="4379" y="137"/>
                    </a:lnTo>
                    <a:lnTo>
                      <a:pt x="4394" y="122"/>
                    </a:lnTo>
                    <a:lnTo>
                      <a:pt x="4486" y="122"/>
                    </a:lnTo>
                    <a:lnTo>
                      <a:pt x="4482" y="110"/>
                    </a:lnTo>
                    <a:lnTo>
                      <a:pt x="4367" y="110"/>
                    </a:lnTo>
                    <a:lnTo>
                      <a:pt x="4367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8" name="Freeform 146">
                <a:extLst>
                  <a:ext uri="{FF2B5EF4-FFF2-40B4-BE49-F238E27FC236}">
                    <a16:creationId xmlns:a16="http://schemas.microsoft.com/office/drawing/2014/main" id="{FF663F67-69BE-0204-6844-2B1300940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2012 7526"/>
                  <a:gd name="T1" fmla="*/ T0 w 4491"/>
                  <a:gd name="T2" fmla="+- 0 2031 1909"/>
                  <a:gd name="T3" fmla="*/ 2031 h 350"/>
                  <a:gd name="T4" fmla="+- 0 11920 7526"/>
                  <a:gd name="T5" fmla="*/ T4 w 4491"/>
                  <a:gd name="T6" fmla="+- 0 2031 1909"/>
                  <a:gd name="T7" fmla="*/ 2031 h 350"/>
                  <a:gd name="T8" fmla="+- 0 11949 7526"/>
                  <a:gd name="T9" fmla="*/ T8 w 4491"/>
                  <a:gd name="T10" fmla="+- 0 2034 1909"/>
                  <a:gd name="T11" fmla="*/ 2034 h 350"/>
                  <a:gd name="T12" fmla="+- 0 11964 7526"/>
                  <a:gd name="T13" fmla="*/ T12 w 4491"/>
                  <a:gd name="T14" fmla="+- 0 2047 1909"/>
                  <a:gd name="T15" fmla="*/ 2047 h 350"/>
                  <a:gd name="T16" fmla="+- 0 11968 7526"/>
                  <a:gd name="T17" fmla="*/ T16 w 4491"/>
                  <a:gd name="T18" fmla="+- 0 2065 1909"/>
                  <a:gd name="T19" fmla="*/ 2065 h 350"/>
                  <a:gd name="T20" fmla="+- 0 11969 7526"/>
                  <a:gd name="T21" fmla="*/ T20 w 4491"/>
                  <a:gd name="T22" fmla="+- 0 2179 1909"/>
                  <a:gd name="T23" fmla="*/ 2179 h 350"/>
                  <a:gd name="T24" fmla="+- 0 12017 7526"/>
                  <a:gd name="T25" fmla="*/ T24 w 4491"/>
                  <a:gd name="T26" fmla="+- 0 2179 1909"/>
                  <a:gd name="T27" fmla="*/ 2179 h 350"/>
                  <a:gd name="T28" fmla="+- 0 12017 7526"/>
                  <a:gd name="T29" fmla="*/ T28 w 4491"/>
                  <a:gd name="T30" fmla="+- 0 2062 1909"/>
                  <a:gd name="T31" fmla="*/ 2062 h 350"/>
                  <a:gd name="T32" fmla="+- 0 12015 7526"/>
                  <a:gd name="T33" fmla="*/ T32 w 4491"/>
                  <a:gd name="T34" fmla="+- 0 2037 1909"/>
                  <a:gd name="T35" fmla="*/ 2037 h 350"/>
                  <a:gd name="T36" fmla="+- 0 12012 7526"/>
                  <a:gd name="T37" fmla="*/ T36 w 4491"/>
                  <a:gd name="T38" fmla="+- 0 2031 1909"/>
                  <a:gd name="T39" fmla="*/ 203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91" h="350">
                    <a:moveTo>
                      <a:pt x="4486" y="122"/>
                    </a:moveTo>
                    <a:lnTo>
                      <a:pt x="4394" y="122"/>
                    </a:lnTo>
                    <a:lnTo>
                      <a:pt x="4423" y="125"/>
                    </a:lnTo>
                    <a:lnTo>
                      <a:pt x="4438" y="138"/>
                    </a:lnTo>
                    <a:lnTo>
                      <a:pt x="4442" y="156"/>
                    </a:lnTo>
                    <a:lnTo>
                      <a:pt x="4443" y="270"/>
                    </a:lnTo>
                    <a:lnTo>
                      <a:pt x="4491" y="270"/>
                    </a:lnTo>
                    <a:lnTo>
                      <a:pt x="4491" y="153"/>
                    </a:lnTo>
                    <a:lnTo>
                      <a:pt x="4489" y="128"/>
                    </a:lnTo>
                    <a:lnTo>
                      <a:pt x="4486" y="12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Freeform 145">
                <a:extLst>
                  <a:ext uri="{FF2B5EF4-FFF2-40B4-BE49-F238E27FC236}">
                    <a16:creationId xmlns:a16="http://schemas.microsoft.com/office/drawing/2014/main" id="{605CABDF-95D0-A522-73C6-1E1AB144C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947 7526"/>
                  <a:gd name="T1" fmla="*/ T0 w 4491"/>
                  <a:gd name="T2" fmla="+- 0 1992 1909"/>
                  <a:gd name="T3" fmla="*/ 1992 h 350"/>
                  <a:gd name="T4" fmla="+- 0 11926 7526"/>
                  <a:gd name="T5" fmla="*/ T4 w 4491"/>
                  <a:gd name="T6" fmla="+- 0 1995 1909"/>
                  <a:gd name="T7" fmla="*/ 1995 h 350"/>
                  <a:gd name="T8" fmla="+- 0 11910 7526"/>
                  <a:gd name="T9" fmla="*/ T8 w 4491"/>
                  <a:gd name="T10" fmla="+- 0 2002 1909"/>
                  <a:gd name="T11" fmla="*/ 2002 h 350"/>
                  <a:gd name="T12" fmla="+- 0 11897 7526"/>
                  <a:gd name="T13" fmla="*/ T12 w 4491"/>
                  <a:gd name="T14" fmla="+- 0 2014 1909"/>
                  <a:gd name="T15" fmla="*/ 2014 h 350"/>
                  <a:gd name="T16" fmla="+- 0 11893 7526"/>
                  <a:gd name="T17" fmla="*/ T16 w 4491"/>
                  <a:gd name="T18" fmla="+- 0 2019 1909"/>
                  <a:gd name="T19" fmla="*/ 2019 h 350"/>
                  <a:gd name="T20" fmla="+- 0 12008 7526"/>
                  <a:gd name="T21" fmla="*/ T20 w 4491"/>
                  <a:gd name="T22" fmla="+- 0 2019 1909"/>
                  <a:gd name="T23" fmla="*/ 2019 h 350"/>
                  <a:gd name="T24" fmla="+- 0 12007 7526"/>
                  <a:gd name="T25" fmla="*/ T24 w 4491"/>
                  <a:gd name="T26" fmla="+- 0 2017 1909"/>
                  <a:gd name="T27" fmla="*/ 2017 h 350"/>
                  <a:gd name="T28" fmla="+- 0 11994 7526"/>
                  <a:gd name="T29" fmla="*/ T28 w 4491"/>
                  <a:gd name="T30" fmla="+- 0 2001 1909"/>
                  <a:gd name="T31" fmla="*/ 2001 h 350"/>
                  <a:gd name="T32" fmla="+- 0 11974 7526"/>
                  <a:gd name="T33" fmla="*/ T32 w 4491"/>
                  <a:gd name="T34" fmla="+- 0 1992 1909"/>
                  <a:gd name="T35" fmla="*/ 1992 h 350"/>
                  <a:gd name="T36" fmla="+- 0 11947 7526"/>
                  <a:gd name="T37" fmla="*/ T36 w 4491"/>
                  <a:gd name="T38" fmla="+- 0 1992 1909"/>
                  <a:gd name="T39" fmla="*/ 1992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91" h="350">
                    <a:moveTo>
                      <a:pt x="4421" y="83"/>
                    </a:moveTo>
                    <a:lnTo>
                      <a:pt x="4400" y="86"/>
                    </a:lnTo>
                    <a:lnTo>
                      <a:pt x="4384" y="93"/>
                    </a:lnTo>
                    <a:lnTo>
                      <a:pt x="4371" y="105"/>
                    </a:lnTo>
                    <a:lnTo>
                      <a:pt x="4367" y="110"/>
                    </a:lnTo>
                    <a:lnTo>
                      <a:pt x="4482" y="110"/>
                    </a:lnTo>
                    <a:lnTo>
                      <a:pt x="4481" y="108"/>
                    </a:lnTo>
                    <a:lnTo>
                      <a:pt x="4468" y="92"/>
                    </a:lnTo>
                    <a:lnTo>
                      <a:pt x="4448" y="83"/>
                    </a:lnTo>
                    <a:lnTo>
                      <a:pt x="4421" y="83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Freeform 144">
                <a:extLst>
                  <a:ext uri="{FF2B5EF4-FFF2-40B4-BE49-F238E27FC236}">
                    <a16:creationId xmlns:a16="http://schemas.microsoft.com/office/drawing/2014/main" id="{92D2B4F5-45FD-9C71-B8A2-5A705B447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721 7526"/>
                  <a:gd name="T1" fmla="*/ T0 w 4491"/>
                  <a:gd name="T2" fmla="+- 0 1989 1909"/>
                  <a:gd name="T3" fmla="*/ 1989 h 350"/>
                  <a:gd name="T4" fmla="+- 0 11654 7526"/>
                  <a:gd name="T5" fmla="*/ T4 w 4491"/>
                  <a:gd name="T6" fmla="+- 0 2007 1909"/>
                  <a:gd name="T7" fmla="*/ 2007 h 350"/>
                  <a:gd name="T8" fmla="+- 0 11618 7526"/>
                  <a:gd name="T9" fmla="*/ T8 w 4491"/>
                  <a:gd name="T10" fmla="+- 0 2058 1909"/>
                  <a:gd name="T11" fmla="*/ 2058 h 350"/>
                  <a:gd name="T12" fmla="+- 0 11615 7526"/>
                  <a:gd name="T13" fmla="*/ T12 w 4491"/>
                  <a:gd name="T14" fmla="+- 0 2087 1909"/>
                  <a:gd name="T15" fmla="*/ 2087 h 350"/>
                  <a:gd name="T16" fmla="+- 0 11617 7526"/>
                  <a:gd name="T17" fmla="*/ T16 w 4491"/>
                  <a:gd name="T18" fmla="+- 0 2110 1909"/>
                  <a:gd name="T19" fmla="*/ 2110 h 350"/>
                  <a:gd name="T20" fmla="+- 0 11650 7526"/>
                  <a:gd name="T21" fmla="*/ T20 w 4491"/>
                  <a:gd name="T22" fmla="+- 0 2164 1909"/>
                  <a:gd name="T23" fmla="*/ 2164 h 350"/>
                  <a:gd name="T24" fmla="+- 0 11691 7526"/>
                  <a:gd name="T25" fmla="*/ T24 w 4491"/>
                  <a:gd name="T26" fmla="+- 0 2181 1909"/>
                  <a:gd name="T27" fmla="*/ 2181 h 350"/>
                  <a:gd name="T28" fmla="+- 0 11721 7526"/>
                  <a:gd name="T29" fmla="*/ T28 w 4491"/>
                  <a:gd name="T30" fmla="+- 0 2180 1909"/>
                  <a:gd name="T31" fmla="*/ 2180 h 350"/>
                  <a:gd name="T32" fmla="+- 0 11746 7526"/>
                  <a:gd name="T33" fmla="*/ T32 w 4491"/>
                  <a:gd name="T34" fmla="+- 0 2174 1909"/>
                  <a:gd name="T35" fmla="*/ 2174 h 350"/>
                  <a:gd name="T36" fmla="+- 0 11767 7526"/>
                  <a:gd name="T37" fmla="*/ T36 w 4491"/>
                  <a:gd name="T38" fmla="+- 0 2165 1909"/>
                  <a:gd name="T39" fmla="*/ 2165 h 350"/>
                  <a:gd name="T40" fmla="+- 0 11783 7526"/>
                  <a:gd name="T41" fmla="*/ T40 w 4491"/>
                  <a:gd name="T42" fmla="+- 0 2153 1909"/>
                  <a:gd name="T43" fmla="*/ 2153 h 350"/>
                  <a:gd name="T44" fmla="+- 0 11789 7526"/>
                  <a:gd name="T45" fmla="*/ T44 w 4491"/>
                  <a:gd name="T46" fmla="+- 0 2146 1909"/>
                  <a:gd name="T47" fmla="*/ 2146 h 350"/>
                  <a:gd name="T48" fmla="+- 0 11715 7526"/>
                  <a:gd name="T49" fmla="*/ T48 w 4491"/>
                  <a:gd name="T50" fmla="+- 0 2146 1909"/>
                  <a:gd name="T51" fmla="*/ 2146 h 350"/>
                  <a:gd name="T52" fmla="+- 0 11691 7526"/>
                  <a:gd name="T53" fmla="*/ T52 w 4491"/>
                  <a:gd name="T54" fmla="+- 0 2140 1909"/>
                  <a:gd name="T55" fmla="*/ 2140 h 350"/>
                  <a:gd name="T56" fmla="+- 0 11675 7526"/>
                  <a:gd name="T57" fmla="*/ T56 w 4491"/>
                  <a:gd name="T58" fmla="+- 0 2126 1909"/>
                  <a:gd name="T59" fmla="*/ 2126 h 350"/>
                  <a:gd name="T60" fmla="+- 0 11668 7526"/>
                  <a:gd name="T61" fmla="*/ T60 w 4491"/>
                  <a:gd name="T62" fmla="+- 0 2106 1909"/>
                  <a:gd name="T63" fmla="*/ 2106 h 350"/>
                  <a:gd name="T64" fmla="+- 0 11665 7526"/>
                  <a:gd name="T65" fmla="*/ T64 w 4491"/>
                  <a:gd name="T66" fmla="+- 0 2083 1909"/>
                  <a:gd name="T67" fmla="*/ 2083 h 350"/>
                  <a:gd name="T68" fmla="+- 0 11665 7526"/>
                  <a:gd name="T69" fmla="*/ T68 w 4491"/>
                  <a:gd name="T70" fmla="+- 0 2081 1909"/>
                  <a:gd name="T71" fmla="*/ 2081 h 350"/>
                  <a:gd name="T72" fmla="+- 0 11669 7526"/>
                  <a:gd name="T73" fmla="*/ T72 w 4491"/>
                  <a:gd name="T74" fmla="+- 0 2059 1909"/>
                  <a:gd name="T75" fmla="*/ 2059 h 350"/>
                  <a:gd name="T76" fmla="+- 0 11679 7526"/>
                  <a:gd name="T77" fmla="*/ T76 w 4491"/>
                  <a:gd name="T78" fmla="+- 0 2040 1909"/>
                  <a:gd name="T79" fmla="*/ 2040 h 350"/>
                  <a:gd name="T80" fmla="+- 0 11697 7526"/>
                  <a:gd name="T81" fmla="*/ T80 w 4491"/>
                  <a:gd name="T82" fmla="+- 0 2029 1909"/>
                  <a:gd name="T83" fmla="*/ 2029 h 350"/>
                  <a:gd name="T84" fmla="+- 0 11790 7526"/>
                  <a:gd name="T85" fmla="*/ T84 w 4491"/>
                  <a:gd name="T86" fmla="+- 0 2029 1909"/>
                  <a:gd name="T87" fmla="*/ 2029 h 350"/>
                  <a:gd name="T88" fmla="+- 0 11777 7526"/>
                  <a:gd name="T89" fmla="*/ T88 w 4491"/>
                  <a:gd name="T90" fmla="+- 0 2013 1909"/>
                  <a:gd name="T91" fmla="*/ 2013 h 350"/>
                  <a:gd name="T92" fmla="+- 0 11761 7526"/>
                  <a:gd name="T93" fmla="*/ T92 w 4491"/>
                  <a:gd name="T94" fmla="+- 0 2001 1909"/>
                  <a:gd name="T95" fmla="*/ 2001 h 350"/>
                  <a:gd name="T96" fmla="+- 0 11742 7526"/>
                  <a:gd name="T97" fmla="*/ T96 w 4491"/>
                  <a:gd name="T98" fmla="+- 0 1993 1909"/>
                  <a:gd name="T99" fmla="*/ 1993 h 350"/>
                  <a:gd name="T100" fmla="+- 0 11721 7526"/>
                  <a:gd name="T101" fmla="*/ T100 w 4491"/>
                  <a:gd name="T102" fmla="+- 0 1989 1909"/>
                  <a:gd name="T103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491" h="350">
                    <a:moveTo>
                      <a:pt x="4195" y="80"/>
                    </a:moveTo>
                    <a:lnTo>
                      <a:pt x="4128" y="98"/>
                    </a:lnTo>
                    <a:lnTo>
                      <a:pt x="4092" y="149"/>
                    </a:lnTo>
                    <a:lnTo>
                      <a:pt x="4089" y="178"/>
                    </a:lnTo>
                    <a:lnTo>
                      <a:pt x="4091" y="201"/>
                    </a:lnTo>
                    <a:lnTo>
                      <a:pt x="4124" y="255"/>
                    </a:lnTo>
                    <a:lnTo>
                      <a:pt x="4165" y="272"/>
                    </a:lnTo>
                    <a:lnTo>
                      <a:pt x="4195" y="271"/>
                    </a:lnTo>
                    <a:lnTo>
                      <a:pt x="4220" y="265"/>
                    </a:lnTo>
                    <a:lnTo>
                      <a:pt x="4241" y="256"/>
                    </a:lnTo>
                    <a:lnTo>
                      <a:pt x="4257" y="244"/>
                    </a:lnTo>
                    <a:lnTo>
                      <a:pt x="4263" y="237"/>
                    </a:lnTo>
                    <a:lnTo>
                      <a:pt x="4189" y="237"/>
                    </a:lnTo>
                    <a:lnTo>
                      <a:pt x="4165" y="231"/>
                    </a:lnTo>
                    <a:lnTo>
                      <a:pt x="4149" y="217"/>
                    </a:lnTo>
                    <a:lnTo>
                      <a:pt x="4142" y="197"/>
                    </a:lnTo>
                    <a:lnTo>
                      <a:pt x="4139" y="174"/>
                    </a:lnTo>
                    <a:lnTo>
                      <a:pt x="4139" y="172"/>
                    </a:lnTo>
                    <a:lnTo>
                      <a:pt x="4143" y="150"/>
                    </a:lnTo>
                    <a:lnTo>
                      <a:pt x="4153" y="131"/>
                    </a:lnTo>
                    <a:lnTo>
                      <a:pt x="4171" y="120"/>
                    </a:lnTo>
                    <a:lnTo>
                      <a:pt x="4264" y="120"/>
                    </a:lnTo>
                    <a:lnTo>
                      <a:pt x="4251" y="104"/>
                    </a:lnTo>
                    <a:lnTo>
                      <a:pt x="4235" y="92"/>
                    </a:lnTo>
                    <a:lnTo>
                      <a:pt x="4216" y="84"/>
                    </a:lnTo>
                    <a:lnTo>
                      <a:pt x="4195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Freeform 143">
                <a:extLst>
                  <a:ext uri="{FF2B5EF4-FFF2-40B4-BE49-F238E27FC236}">
                    <a16:creationId xmlns:a16="http://schemas.microsoft.com/office/drawing/2014/main" id="{B6126333-965A-9411-D671-1449CA8F5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790 7526"/>
                  <a:gd name="T1" fmla="*/ T0 w 4491"/>
                  <a:gd name="T2" fmla="+- 0 2029 1909"/>
                  <a:gd name="T3" fmla="*/ 2029 h 350"/>
                  <a:gd name="T4" fmla="+- 0 11697 7526"/>
                  <a:gd name="T5" fmla="*/ T4 w 4491"/>
                  <a:gd name="T6" fmla="+- 0 2029 1909"/>
                  <a:gd name="T7" fmla="*/ 2029 h 350"/>
                  <a:gd name="T8" fmla="+- 0 11725 7526"/>
                  <a:gd name="T9" fmla="*/ T8 w 4491"/>
                  <a:gd name="T10" fmla="+- 0 2032 1909"/>
                  <a:gd name="T11" fmla="*/ 2032 h 350"/>
                  <a:gd name="T12" fmla="+- 0 11744 7526"/>
                  <a:gd name="T13" fmla="*/ T12 w 4491"/>
                  <a:gd name="T14" fmla="+- 0 2042 1909"/>
                  <a:gd name="T15" fmla="*/ 2042 h 350"/>
                  <a:gd name="T16" fmla="+- 0 11754 7526"/>
                  <a:gd name="T17" fmla="*/ T16 w 4491"/>
                  <a:gd name="T18" fmla="+- 0 2058 1909"/>
                  <a:gd name="T19" fmla="*/ 2058 h 350"/>
                  <a:gd name="T20" fmla="+- 0 11758 7526"/>
                  <a:gd name="T21" fmla="*/ T20 w 4491"/>
                  <a:gd name="T22" fmla="+- 0 2078 1909"/>
                  <a:gd name="T23" fmla="*/ 2078 h 350"/>
                  <a:gd name="T24" fmla="+- 0 11757 7526"/>
                  <a:gd name="T25" fmla="*/ T24 w 4491"/>
                  <a:gd name="T26" fmla="+- 0 2102 1909"/>
                  <a:gd name="T27" fmla="*/ 2102 h 350"/>
                  <a:gd name="T28" fmla="+- 0 11750 7526"/>
                  <a:gd name="T29" fmla="*/ T28 w 4491"/>
                  <a:gd name="T30" fmla="+- 0 2124 1909"/>
                  <a:gd name="T31" fmla="*/ 2124 h 350"/>
                  <a:gd name="T32" fmla="+- 0 11736 7526"/>
                  <a:gd name="T33" fmla="*/ T32 w 4491"/>
                  <a:gd name="T34" fmla="+- 0 2139 1909"/>
                  <a:gd name="T35" fmla="*/ 2139 h 350"/>
                  <a:gd name="T36" fmla="+- 0 11715 7526"/>
                  <a:gd name="T37" fmla="*/ T36 w 4491"/>
                  <a:gd name="T38" fmla="+- 0 2146 1909"/>
                  <a:gd name="T39" fmla="*/ 2146 h 350"/>
                  <a:gd name="T40" fmla="+- 0 11789 7526"/>
                  <a:gd name="T41" fmla="*/ T40 w 4491"/>
                  <a:gd name="T42" fmla="+- 0 2146 1909"/>
                  <a:gd name="T43" fmla="*/ 2146 h 350"/>
                  <a:gd name="T44" fmla="+- 0 11796 7526"/>
                  <a:gd name="T45" fmla="*/ T44 w 4491"/>
                  <a:gd name="T46" fmla="+- 0 2138 1909"/>
                  <a:gd name="T47" fmla="*/ 2138 h 350"/>
                  <a:gd name="T48" fmla="+- 0 11804 7526"/>
                  <a:gd name="T49" fmla="*/ T48 w 4491"/>
                  <a:gd name="T50" fmla="+- 0 2120 1909"/>
                  <a:gd name="T51" fmla="*/ 2120 h 350"/>
                  <a:gd name="T52" fmla="+- 0 11808 7526"/>
                  <a:gd name="T53" fmla="*/ T52 w 4491"/>
                  <a:gd name="T54" fmla="+- 0 2101 1909"/>
                  <a:gd name="T55" fmla="*/ 2101 h 350"/>
                  <a:gd name="T56" fmla="+- 0 11806 7526"/>
                  <a:gd name="T57" fmla="*/ T56 w 4491"/>
                  <a:gd name="T58" fmla="+- 0 2073 1909"/>
                  <a:gd name="T59" fmla="*/ 2073 h 350"/>
                  <a:gd name="T60" fmla="+- 0 11800 7526"/>
                  <a:gd name="T61" fmla="*/ T60 w 4491"/>
                  <a:gd name="T62" fmla="+- 0 2049 1909"/>
                  <a:gd name="T63" fmla="*/ 2049 h 350"/>
                  <a:gd name="T64" fmla="+- 0 11790 7526"/>
                  <a:gd name="T65" fmla="*/ T64 w 4491"/>
                  <a:gd name="T66" fmla="+- 0 2029 1909"/>
                  <a:gd name="T67" fmla="*/ 20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491" h="350">
                    <a:moveTo>
                      <a:pt x="4264" y="120"/>
                    </a:moveTo>
                    <a:lnTo>
                      <a:pt x="4171" y="120"/>
                    </a:lnTo>
                    <a:lnTo>
                      <a:pt x="4199" y="123"/>
                    </a:lnTo>
                    <a:lnTo>
                      <a:pt x="4218" y="133"/>
                    </a:lnTo>
                    <a:lnTo>
                      <a:pt x="4228" y="149"/>
                    </a:lnTo>
                    <a:lnTo>
                      <a:pt x="4232" y="169"/>
                    </a:lnTo>
                    <a:lnTo>
                      <a:pt x="4231" y="193"/>
                    </a:lnTo>
                    <a:lnTo>
                      <a:pt x="4224" y="215"/>
                    </a:lnTo>
                    <a:lnTo>
                      <a:pt x="4210" y="230"/>
                    </a:lnTo>
                    <a:lnTo>
                      <a:pt x="4189" y="237"/>
                    </a:lnTo>
                    <a:lnTo>
                      <a:pt x="4263" y="237"/>
                    </a:lnTo>
                    <a:lnTo>
                      <a:pt x="4270" y="229"/>
                    </a:lnTo>
                    <a:lnTo>
                      <a:pt x="4278" y="211"/>
                    </a:lnTo>
                    <a:lnTo>
                      <a:pt x="4282" y="192"/>
                    </a:lnTo>
                    <a:lnTo>
                      <a:pt x="4280" y="164"/>
                    </a:lnTo>
                    <a:lnTo>
                      <a:pt x="4274" y="140"/>
                    </a:lnTo>
                    <a:lnTo>
                      <a:pt x="4264" y="1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Freeform 142">
                <a:extLst>
                  <a:ext uri="{FF2B5EF4-FFF2-40B4-BE49-F238E27FC236}">
                    <a16:creationId xmlns:a16="http://schemas.microsoft.com/office/drawing/2014/main" id="{4A4630B4-B2C4-E65D-184E-D6E102E51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551 7526"/>
                  <a:gd name="T1" fmla="*/ T0 w 4491"/>
                  <a:gd name="T2" fmla="+- 0 2029 1909"/>
                  <a:gd name="T3" fmla="*/ 2029 h 350"/>
                  <a:gd name="T4" fmla="+- 0 11502 7526"/>
                  <a:gd name="T5" fmla="*/ T4 w 4491"/>
                  <a:gd name="T6" fmla="+- 0 2029 1909"/>
                  <a:gd name="T7" fmla="*/ 2029 h 350"/>
                  <a:gd name="T8" fmla="+- 0 11502 7526"/>
                  <a:gd name="T9" fmla="*/ T8 w 4491"/>
                  <a:gd name="T10" fmla="+- 0 2123 1909"/>
                  <a:gd name="T11" fmla="*/ 2123 h 350"/>
                  <a:gd name="T12" fmla="+- 0 11506 7526"/>
                  <a:gd name="T13" fmla="*/ T12 w 4491"/>
                  <a:gd name="T14" fmla="+- 0 2147 1909"/>
                  <a:gd name="T15" fmla="*/ 2147 h 350"/>
                  <a:gd name="T16" fmla="+- 0 11516 7526"/>
                  <a:gd name="T17" fmla="*/ T16 w 4491"/>
                  <a:gd name="T18" fmla="+- 0 2165 1909"/>
                  <a:gd name="T19" fmla="*/ 2165 h 350"/>
                  <a:gd name="T20" fmla="+- 0 11533 7526"/>
                  <a:gd name="T21" fmla="*/ T20 w 4491"/>
                  <a:gd name="T22" fmla="+- 0 2178 1909"/>
                  <a:gd name="T23" fmla="*/ 2178 h 350"/>
                  <a:gd name="T24" fmla="+- 0 11556 7526"/>
                  <a:gd name="T25" fmla="*/ T24 w 4491"/>
                  <a:gd name="T26" fmla="+- 0 2183 1909"/>
                  <a:gd name="T27" fmla="*/ 2183 h 350"/>
                  <a:gd name="T28" fmla="+- 0 11579 7526"/>
                  <a:gd name="T29" fmla="*/ T28 w 4491"/>
                  <a:gd name="T30" fmla="+- 0 2182 1909"/>
                  <a:gd name="T31" fmla="*/ 2182 h 350"/>
                  <a:gd name="T32" fmla="+- 0 11596 7526"/>
                  <a:gd name="T33" fmla="*/ T32 w 4491"/>
                  <a:gd name="T34" fmla="+- 0 2179 1909"/>
                  <a:gd name="T35" fmla="*/ 2179 h 350"/>
                  <a:gd name="T36" fmla="+- 0 11595 7526"/>
                  <a:gd name="T37" fmla="*/ T36 w 4491"/>
                  <a:gd name="T38" fmla="+- 0 2146 1909"/>
                  <a:gd name="T39" fmla="*/ 2146 h 350"/>
                  <a:gd name="T40" fmla="+- 0 11555 7526"/>
                  <a:gd name="T41" fmla="*/ T40 w 4491"/>
                  <a:gd name="T42" fmla="+- 0 2146 1909"/>
                  <a:gd name="T43" fmla="*/ 2146 h 350"/>
                  <a:gd name="T44" fmla="+- 0 11551 7526"/>
                  <a:gd name="T45" fmla="*/ T44 w 4491"/>
                  <a:gd name="T46" fmla="+- 0 2131 1909"/>
                  <a:gd name="T47" fmla="*/ 2131 h 350"/>
                  <a:gd name="T48" fmla="+- 0 11551 7526"/>
                  <a:gd name="T49" fmla="*/ T48 w 4491"/>
                  <a:gd name="T50" fmla="+- 0 2029 1909"/>
                  <a:gd name="T51" fmla="*/ 20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491" h="350">
                    <a:moveTo>
                      <a:pt x="4025" y="120"/>
                    </a:moveTo>
                    <a:lnTo>
                      <a:pt x="3976" y="120"/>
                    </a:lnTo>
                    <a:lnTo>
                      <a:pt x="3976" y="214"/>
                    </a:lnTo>
                    <a:lnTo>
                      <a:pt x="3980" y="238"/>
                    </a:lnTo>
                    <a:lnTo>
                      <a:pt x="3990" y="256"/>
                    </a:lnTo>
                    <a:lnTo>
                      <a:pt x="4007" y="269"/>
                    </a:lnTo>
                    <a:lnTo>
                      <a:pt x="4030" y="274"/>
                    </a:lnTo>
                    <a:lnTo>
                      <a:pt x="4053" y="273"/>
                    </a:lnTo>
                    <a:lnTo>
                      <a:pt x="4070" y="270"/>
                    </a:lnTo>
                    <a:lnTo>
                      <a:pt x="4069" y="237"/>
                    </a:lnTo>
                    <a:lnTo>
                      <a:pt x="4029" y="237"/>
                    </a:lnTo>
                    <a:lnTo>
                      <a:pt x="4025" y="222"/>
                    </a:lnTo>
                    <a:lnTo>
                      <a:pt x="4025" y="1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" name="Freeform 141">
                <a:extLst>
                  <a:ext uri="{FF2B5EF4-FFF2-40B4-BE49-F238E27FC236}">
                    <a16:creationId xmlns:a16="http://schemas.microsoft.com/office/drawing/2014/main" id="{4668C077-C813-3CD1-8435-A9E1CCADA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595 7526"/>
                  <a:gd name="T1" fmla="*/ T0 w 4491"/>
                  <a:gd name="T2" fmla="+- 0 2141 1909"/>
                  <a:gd name="T3" fmla="*/ 2141 h 350"/>
                  <a:gd name="T4" fmla="+- 0 11590 7526"/>
                  <a:gd name="T5" fmla="*/ T4 w 4491"/>
                  <a:gd name="T6" fmla="+- 0 2144 1909"/>
                  <a:gd name="T7" fmla="*/ 2144 h 350"/>
                  <a:gd name="T8" fmla="+- 0 11582 7526"/>
                  <a:gd name="T9" fmla="*/ T8 w 4491"/>
                  <a:gd name="T10" fmla="+- 0 2146 1909"/>
                  <a:gd name="T11" fmla="*/ 2146 h 350"/>
                  <a:gd name="T12" fmla="+- 0 11595 7526"/>
                  <a:gd name="T13" fmla="*/ T12 w 4491"/>
                  <a:gd name="T14" fmla="+- 0 2146 1909"/>
                  <a:gd name="T15" fmla="*/ 2146 h 350"/>
                  <a:gd name="T16" fmla="+- 0 11595 7526"/>
                  <a:gd name="T17" fmla="*/ T16 w 4491"/>
                  <a:gd name="T18" fmla="+- 0 2141 1909"/>
                  <a:gd name="T19" fmla="*/ 214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4069" y="232"/>
                    </a:moveTo>
                    <a:lnTo>
                      <a:pt x="4064" y="235"/>
                    </a:lnTo>
                    <a:lnTo>
                      <a:pt x="4056" y="237"/>
                    </a:lnTo>
                    <a:lnTo>
                      <a:pt x="4069" y="237"/>
                    </a:lnTo>
                    <a:lnTo>
                      <a:pt x="4069" y="23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7" name="Freeform 140">
                <a:extLst>
                  <a:ext uri="{FF2B5EF4-FFF2-40B4-BE49-F238E27FC236}">
                    <a16:creationId xmlns:a16="http://schemas.microsoft.com/office/drawing/2014/main" id="{4DFDBD02-0897-A758-DAAE-18A8173C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594 7526"/>
                  <a:gd name="T1" fmla="*/ T0 w 4491"/>
                  <a:gd name="T2" fmla="+- 0 1993 1909"/>
                  <a:gd name="T3" fmla="*/ 1993 h 350"/>
                  <a:gd name="T4" fmla="+- 0 11467 7526"/>
                  <a:gd name="T5" fmla="*/ T4 w 4491"/>
                  <a:gd name="T6" fmla="+- 0 1993 1909"/>
                  <a:gd name="T7" fmla="*/ 1993 h 350"/>
                  <a:gd name="T8" fmla="+- 0 11467 7526"/>
                  <a:gd name="T9" fmla="*/ T8 w 4491"/>
                  <a:gd name="T10" fmla="+- 0 2029 1909"/>
                  <a:gd name="T11" fmla="*/ 2029 h 350"/>
                  <a:gd name="T12" fmla="+- 0 11594 7526"/>
                  <a:gd name="T13" fmla="*/ T12 w 4491"/>
                  <a:gd name="T14" fmla="+- 0 2029 1909"/>
                  <a:gd name="T15" fmla="*/ 2029 h 350"/>
                  <a:gd name="T16" fmla="+- 0 11594 7526"/>
                  <a:gd name="T17" fmla="*/ T16 w 4491"/>
                  <a:gd name="T18" fmla="+- 0 1993 1909"/>
                  <a:gd name="T19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4068" y="84"/>
                    </a:moveTo>
                    <a:lnTo>
                      <a:pt x="3941" y="84"/>
                    </a:lnTo>
                    <a:lnTo>
                      <a:pt x="3941" y="120"/>
                    </a:lnTo>
                    <a:lnTo>
                      <a:pt x="4068" y="120"/>
                    </a:lnTo>
                    <a:lnTo>
                      <a:pt x="4068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8" name="Freeform 139">
                <a:extLst>
                  <a:ext uri="{FF2B5EF4-FFF2-40B4-BE49-F238E27FC236}">
                    <a16:creationId xmlns:a16="http://schemas.microsoft.com/office/drawing/2014/main" id="{D4FA9389-B4B7-10B5-ED24-E13B1B0F4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551 7526"/>
                  <a:gd name="T1" fmla="*/ T0 w 4491"/>
                  <a:gd name="T2" fmla="+- 0 1941 1909"/>
                  <a:gd name="T3" fmla="*/ 1941 h 350"/>
                  <a:gd name="T4" fmla="+- 0 11502 7526"/>
                  <a:gd name="T5" fmla="*/ T4 w 4491"/>
                  <a:gd name="T6" fmla="+- 0 1956 1909"/>
                  <a:gd name="T7" fmla="*/ 1956 h 350"/>
                  <a:gd name="T8" fmla="+- 0 11502 7526"/>
                  <a:gd name="T9" fmla="*/ T8 w 4491"/>
                  <a:gd name="T10" fmla="+- 0 1993 1909"/>
                  <a:gd name="T11" fmla="*/ 1993 h 350"/>
                  <a:gd name="T12" fmla="+- 0 11551 7526"/>
                  <a:gd name="T13" fmla="*/ T12 w 4491"/>
                  <a:gd name="T14" fmla="+- 0 1993 1909"/>
                  <a:gd name="T15" fmla="*/ 1993 h 350"/>
                  <a:gd name="T16" fmla="+- 0 11551 7526"/>
                  <a:gd name="T17" fmla="*/ T16 w 4491"/>
                  <a:gd name="T18" fmla="+- 0 1941 1909"/>
                  <a:gd name="T19" fmla="*/ 194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4025" y="32"/>
                    </a:moveTo>
                    <a:lnTo>
                      <a:pt x="3976" y="47"/>
                    </a:lnTo>
                    <a:lnTo>
                      <a:pt x="3976" y="84"/>
                    </a:lnTo>
                    <a:lnTo>
                      <a:pt x="4025" y="84"/>
                    </a:lnTo>
                    <a:lnTo>
                      <a:pt x="4025" y="3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9" name="Freeform 138">
                <a:extLst>
                  <a:ext uri="{FF2B5EF4-FFF2-40B4-BE49-F238E27FC236}">
                    <a16:creationId xmlns:a16="http://schemas.microsoft.com/office/drawing/2014/main" id="{4A190D73-6DBA-BB77-7FA8-324757EAE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312 7526"/>
                  <a:gd name="T1" fmla="*/ T0 w 4491"/>
                  <a:gd name="T2" fmla="+- 0 1993 1909"/>
                  <a:gd name="T3" fmla="*/ 1993 h 350"/>
                  <a:gd name="T4" fmla="+- 0 11266 7526"/>
                  <a:gd name="T5" fmla="*/ T4 w 4491"/>
                  <a:gd name="T6" fmla="+- 0 1993 1909"/>
                  <a:gd name="T7" fmla="*/ 1993 h 350"/>
                  <a:gd name="T8" fmla="+- 0 11266 7526"/>
                  <a:gd name="T9" fmla="*/ T8 w 4491"/>
                  <a:gd name="T10" fmla="+- 0 2255 1909"/>
                  <a:gd name="T11" fmla="*/ 2255 h 350"/>
                  <a:gd name="T12" fmla="+- 0 11315 7526"/>
                  <a:gd name="T13" fmla="*/ T12 w 4491"/>
                  <a:gd name="T14" fmla="+- 0 2255 1909"/>
                  <a:gd name="T15" fmla="*/ 2255 h 350"/>
                  <a:gd name="T16" fmla="+- 0 11315 7526"/>
                  <a:gd name="T17" fmla="*/ T16 w 4491"/>
                  <a:gd name="T18" fmla="+- 0 2158 1909"/>
                  <a:gd name="T19" fmla="*/ 2158 h 350"/>
                  <a:gd name="T20" fmla="+- 0 11427 7526"/>
                  <a:gd name="T21" fmla="*/ T20 w 4491"/>
                  <a:gd name="T22" fmla="+- 0 2158 1909"/>
                  <a:gd name="T23" fmla="*/ 2158 h 350"/>
                  <a:gd name="T24" fmla="+- 0 11429 7526"/>
                  <a:gd name="T25" fmla="*/ T24 w 4491"/>
                  <a:gd name="T26" fmla="+- 0 2156 1909"/>
                  <a:gd name="T27" fmla="*/ 2156 h 350"/>
                  <a:gd name="T28" fmla="+- 0 11435 7526"/>
                  <a:gd name="T29" fmla="*/ T28 w 4491"/>
                  <a:gd name="T30" fmla="+- 0 2146 1909"/>
                  <a:gd name="T31" fmla="*/ 2146 h 350"/>
                  <a:gd name="T32" fmla="+- 0 11361 7526"/>
                  <a:gd name="T33" fmla="*/ T32 w 4491"/>
                  <a:gd name="T34" fmla="+- 0 2146 1909"/>
                  <a:gd name="T35" fmla="*/ 2146 h 350"/>
                  <a:gd name="T36" fmla="+- 0 11338 7526"/>
                  <a:gd name="T37" fmla="*/ T36 w 4491"/>
                  <a:gd name="T38" fmla="+- 0 2139 1909"/>
                  <a:gd name="T39" fmla="*/ 2139 h 350"/>
                  <a:gd name="T40" fmla="+- 0 11324 7526"/>
                  <a:gd name="T41" fmla="*/ T40 w 4491"/>
                  <a:gd name="T42" fmla="+- 0 2124 1909"/>
                  <a:gd name="T43" fmla="*/ 2124 h 350"/>
                  <a:gd name="T44" fmla="+- 0 11317 7526"/>
                  <a:gd name="T45" fmla="*/ T44 w 4491"/>
                  <a:gd name="T46" fmla="+- 0 2103 1909"/>
                  <a:gd name="T47" fmla="*/ 2103 h 350"/>
                  <a:gd name="T48" fmla="+- 0 11318 7526"/>
                  <a:gd name="T49" fmla="*/ T48 w 4491"/>
                  <a:gd name="T50" fmla="+- 0 2075 1909"/>
                  <a:gd name="T51" fmla="*/ 2075 h 350"/>
                  <a:gd name="T52" fmla="+- 0 11323 7526"/>
                  <a:gd name="T53" fmla="*/ T52 w 4491"/>
                  <a:gd name="T54" fmla="+- 0 2053 1909"/>
                  <a:gd name="T55" fmla="*/ 2053 h 350"/>
                  <a:gd name="T56" fmla="+- 0 11334 7526"/>
                  <a:gd name="T57" fmla="*/ T56 w 4491"/>
                  <a:gd name="T58" fmla="+- 0 2036 1909"/>
                  <a:gd name="T59" fmla="*/ 2036 h 350"/>
                  <a:gd name="T60" fmla="+- 0 11350 7526"/>
                  <a:gd name="T61" fmla="*/ T60 w 4491"/>
                  <a:gd name="T62" fmla="+- 0 2027 1909"/>
                  <a:gd name="T63" fmla="*/ 2027 h 350"/>
                  <a:gd name="T64" fmla="+- 0 11358 7526"/>
                  <a:gd name="T65" fmla="*/ T64 w 4491"/>
                  <a:gd name="T66" fmla="+- 0 2027 1909"/>
                  <a:gd name="T67" fmla="*/ 2027 h 350"/>
                  <a:gd name="T68" fmla="+- 0 11435 7526"/>
                  <a:gd name="T69" fmla="*/ T68 w 4491"/>
                  <a:gd name="T70" fmla="+- 0 2027 1909"/>
                  <a:gd name="T71" fmla="*/ 2027 h 350"/>
                  <a:gd name="T72" fmla="+- 0 11434 7526"/>
                  <a:gd name="T73" fmla="*/ T72 w 4491"/>
                  <a:gd name="T74" fmla="+- 0 2023 1909"/>
                  <a:gd name="T75" fmla="*/ 2023 h 350"/>
                  <a:gd name="T76" fmla="+- 0 11431 7526"/>
                  <a:gd name="T77" fmla="*/ T76 w 4491"/>
                  <a:gd name="T78" fmla="+- 0 2020 1909"/>
                  <a:gd name="T79" fmla="*/ 2020 h 350"/>
                  <a:gd name="T80" fmla="+- 0 11312 7526"/>
                  <a:gd name="T81" fmla="*/ T80 w 4491"/>
                  <a:gd name="T82" fmla="+- 0 2020 1909"/>
                  <a:gd name="T83" fmla="*/ 2020 h 350"/>
                  <a:gd name="T84" fmla="+- 0 11312 7526"/>
                  <a:gd name="T85" fmla="*/ T84 w 4491"/>
                  <a:gd name="T86" fmla="+- 0 1993 1909"/>
                  <a:gd name="T87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4491" h="350">
                    <a:moveTo>
                      <a:pt x="3786" y="84"/>
                    </a:moveTo>
                    <a:lnTo>
                      <a:pt x="3740" y="84"/>
                    </a:lnTo>
                    <a:lnTo>
                      <a:pt x="3740" y="346"/>
                    </a:lnTo>
                    <a:lnTo>
                      <a:pt x="3789" y="346"/>
                    </a:lnTo>
                    <a:lnTo>
                      <a:pt x="3789" y="249"/>
                    </a:lnTo>
                    <a:lnTo>
                      <a:pt x="3901" y="249"/>
                    </a:lnTo>
                    <a:lnTo>
                      <a:pt x="3903" y="247"/>
                    </a:lnTo>
                    <a:lnTo>
                      <a:pt x="3909" y="237"/>
                    </a:lnTo>
                    <a:lnTo>
                      <a:pt x="3835" y="237"/>
                    </a:lnTo>
                    <a:lnTo>
                      <a:pt x="3812" y="230"/>
                    </a:lnTo>
                    <a:lnTo>
                      <a:pt x="3798" y="215"/>
                    </a:lnTo>
                    <a:lnTo>
                      <a:pt x="3791" y="194"/>
                    </a:lnTo>
                    <a:lnTo>
                      <a:pt x="3792" y="166"/>
                    </a:lnTo>
                    <a:lnTo>
                      <a:pt x="3797" y="144"/>
                    </a:lnTo>
                    <a:lnTo>
                      <a:pt x="3808" y="127"/>
                    </a:lnTo>
                    <a:lnTo>
                      <a:pt x="3824" y="118"/>
                    </a:lnTo>
                    <a:lnTo>
                      <a:pt x="3832" y="118"/>
                    </a:lnTo>
                    <a:lnTo>
                      <a:pt x="3909" y="118"/>
                    </a:lnTo>
                    <a:lnTo>
                      <a:pt x="3908" y="114"/>
                    </a:lnTo>
                    <a:lnTo>
                      <a:pt x="3905" y="111"/>
                    </a:lnTo>
                    <a:lnTo>
                      <a:pt x="3786" y="111"/>
                    </a:lnTo>
                    <a:lnTo>
                      <a:pt x="3786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0" name="Freeform 137">
                <a:extLst>
                  <a:ext uri="{FF2B5EF4-FFF2-40B4-BE49-F238E27FC236}">
                    <a16:creationId xmlns:a16="http://schemas.microsoft.com/office/drawing/2014/main" id="{C2CB11C6-37A4-228A-388C-E1B8C1D6B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427 7526"/>
                  <a:gd name="T1" fmla="*/ T0 w 4491"/>
                  <a:gd name="T2" fmla="+- 0 2158 1909"/>
                  <a:gd name="T3" fmla="*/ 2158 h 350"/>
                  <a:gd name="T4" fmla="+- 0 11315 7526"/>
                  <a:gd name="T5" fmla="*/ T4 w 4491"/>
                  <a:gd name="T6" fmla="+- 0 2158 1909"/>
                  <a:gd name="T7" fmla="*/ 2158 h 350"/>
                  <a:gd name="T8" fmla="+- 0 11332 7526"/>
                  <a:gd name="T9" fmla="*/ T8 w 4491"/>
                  <a:gd name="T10" fmla="+- 0 2173 1909"/>
                  <a:gd name="T11" fmla="*/ 2173 h 350"/>
                  <a:gd name="T12" fmla="+- 0 11350 7526"/>
                  <a:gd name="T13" fmla="*/ T12 w 4491"/>
                  <a:gd name="T14" fmla="+- 0 2181 1909"/>
                  <a:gd name="T15" fmla="*/ 2181 h 350"/>
                  <a:gd name="T16" fmla="+- 0 11370 7526"/>
                  <a:gd name="T17" fmla="*/ T16 w 4491"/>
                  <a:gd name="T18" fmla="+- 0 2183 1909"/>
                  <a:gd name="T19" fmla="*/ 2183 h 350"/>
                  <a:gd name="T20" fmla="+- 0 11395 7526"/>
                  <a:gd name="T21" fmla="*/ T20 w 4491"/>
                  <a:gd name="T22" fmla="+- 0 2180 1909"/>
                  <a:gd name="T23" fmla="*/ 2180 h 350"/>
                  <a:gd name="T24" fmla="+- 0 11414 7526"/>
                  <a:gd name="T25" fmla="*/ T24 w 4491"/>
                  <a:gd name="T26" fmla="+- 0 2170 1909"/>
                  <a:gd name="T27" fmla="*/ 2170 h 350"/>
                  <a:gd name="T28" fmla="+- 0 11427 7526"/>
                  <a:gd name="T29" fmla="*/ T28 w 4491"/>
                  <a:gd name="T30" fmla="+- 0 2158 1909"/>
                  <a:gd name="T31" fmla="*/ 2158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91" h="350">
                    <a:moveTo>
                      <a:pt x="3901" y="249"/>
                    </a:moveTo>
                    <a:lnTo>
                      <a:pt x="3789" y="249"/>
                    </a:lnTo>
                    <a:lnTo>
                      <a:pt x="3806" y="264"/>
                    </a:lnTo>
                    <a:lnTo>
                      <a:pt x="3824" y="272"/>
                    </a:lnTo>
                    <a:lnTo>
                      <a:pt x="3844" y="274"/>
                    </a:lnTo>
                    <a:lnTo>
                      <a:pt x="3869" y="271"/>
                    </a:lnTo>
                    <a:lnTo>
                      <a:pt x="3888" y="261"/>
                    </a:lnTo>
                    <a:lnTo>
                      <a:pt x="3901" y="249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1" name="Freeform 136">
                <a:extLst>
                  <a:ext uri="{FF2B5EF4-FFF2-40B4-BE49-F238E27FC236}">
                    <a16:creationId xmlns:a16="http://schemas.microsoft.com/office/drawing/2014/main" id="{66646BBC-38FD-F0E4-EF16-4C446FB75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435 7526"/>
                  <a:gd name="T1" fmla="*/ T0 w 4491"/>
                  <a:gd name="T2" fmla="+- 0 2027 1909"/>
                  <a:gd name="T3" fmla="*/ 2027 h 350"/>
                  <a:gd name="T4" fmla="+- 0 11358 7526"/>
                  <a:gd name="T5" fmla="*/ T4 w 4491"/>
                  <a:gd name="T6" fmla="+- 0 2027 1909"/>
                  <a:gd name="T7" fmla="*/ 2027 h 350"/>
                  <a:gd name="T8" fmla="+- 0 11380 7526"/>
                  <a:gd name="T9" fmla="*/ T8 w 4491"/>
                  <a:gd name="T10" fmla="+- 0 2034 1909"/>
                  <a:gd name="T11" fmla="*/ 2034 h 350"/>
                  <a:gd name="T12" fmla="+- 0 11392 7526"/>
                  <a:gd name="T13" fmla="*/ T12 w 4491"/>
                  <a:gd name="T14" fmla="+- 0 2051 1909"/>
                  <a:gd name="T15" fmla="*/ 2051 h 350"/>
                  <a:gd name="T16" fmla="+- 0 11398 7526"/>
                  <a:gd name="T17" fmla="*/ T16 w 4491"/>
                  <a:gd name="T18" fmla="+- 0 2073 1909"/>
                  <a:gd name="T19" fmla="*/ 2073 h 350"/>
                  <a:gd name="T20" fmla="+- 0 11396 7526"/>
                  <a:gd name="T21" fmla="*/ T20 w 4491"/>
                  <a:gd name="T22" fmla="+- 0 2099 1909"/>
                  <a:gd name="T23" fmla="*/ 2099 h 350"/>
                  <a:gd name="T24" fmla="+- 0 11390 7526"/>
                  <a:gd name="T25" fmla="*/ T24 w 4491"/>
                  <a:gd name="T26" fmla="+- 0 2122 1909"/>
                  <a:gd name="T27" fmla="*/ 2122 h 350"/>
                  <a:gd name="T28" fmla="+- 0 11379 7526"/>
                  <a:gd name="T29" fmla="*/ T28 w 4491"/>
                  <a:gd name="T30" fmla="+- 0 2138 1909"/>
                  <a:gd name="T31" fmla="*/ 2138 h 350"/>
                  <a:gd name="T32" fmla="+- 0 11361 7526"/>
                  <a:gd name="T33" fmla="*/ T32 w 4491"/>
                  <a:gd name="T34" fmla="+- 0 2146 1909"/>
                  <a:gd name="T35" fmla="*/ 2146 h 350"/>
                  <a:gd name="T36" fmla="+- 0 11435 7526"/>
                  <a:gd name="T37" fmla="*/ T36 w 4491"/>
                  <a:gd name="T38" fmla="+- 0 2146 1909"/>
                  <a:gd name="T39" fmla="*/ 2146 h 350"/>
                  <a:gd name="T40" fmla="+- 0 11440 7526"/>
                  <a:gd name="T41" fmla="*/ T40 w 4491"/>
                  <a:gd name="T42" fmla="+- 0 2137 1909"/>
                  <a:gd name="T43" fmla="*/ 2137 h 350"/>
                  <a:gd name="T44" fmla="+- 0 11446 7526"/>
                  <a:gd name="T45" fmla="*/ T44 w 4491"/>
                  <a:gd name="T46" fmla="+- 0 2116 1909"/>
                  <a:gd name="T47" fmla="*/ 2116 h 350"/>
                  <a:gd name="T48" fmla="+- 0 11449 7526"/>
                  <a:gd name="T49" fmla="*/ T48 w 4491"/>
                  <a:gd name="T50" fmla="+- 0 2092 1909"/>
                  <a:gd name="T51" fmla="*/ 2092 h 350"/>
                  <a:gd name="T52" fmla="+- 0 11447 7526"/>
                  <a:gd name="T53" fmla="*/ T52 w 4491"/>
                  <a:gd name="T54" fmla="+- 0 2067 1909"/>
                  <a:gd name="T55" fmla="*/ 2067 h 350"/>
                  <a:gd name="T56" fmla="+- 0 11442 7526"/>
                  <a:gd name="T57" fmla="*/ T56 w 4491"/>
                  <a:gd name="T58" fmla="+- 0 2043 1909"/>
                  <a:gd name="T59" fmla="*/ 2043 h 350"/>
                  <a:gd name="T60" fmla="+- 0 11435 7526"/>
                  <a:gd name="T61" fmla="*/ T60 w 4491"/>
                  <a:gd name="T62" fmla="+- 0 2027 1909"/>
                  <a:gd name="T63" fmla="*/ 202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4491" h="350">
                    <a:moveTo>
                      <a:pt x="3909" y="118"/>
                    </a:moveTo>
                    <a:lnTo>
                      <a:pt x="3832" y="118"/>
                    </a:lnTo>
                    <a:lnTo>
                      <a:pt x="3854" y="125"/>
                    </a:lnTo>
                    <a:lnTo>
                      <a:pt x="3866" y="142"/>
                    </a:lnTo>
                    <a:lnTo>
                      <a:pt x="3872" y="164"/>
                    </a:lnTo>
                    <a:lnTo>
                      <a:pt x="3870" y="190"/>
                    </a:lnTo>
                    <a:lnTo>
                      <a:pt x="3864" y="213"/>
                    </a:lnTo>
                    <a:lnTo>
                      <a:pt x="3853" y="229"/>
                    </a:lnTo>
                    <a:lnTo>
                      <a:pt x="3835" y="237"/>
                    </a:lnTo>
                    <a:lnTo>
                      <a:pt x="3909" y="237"/>
                    </a:lnTo>
                    <a:lnTo>
                      <a:pt x="3914" y="228"/>
                    </a:lnTo>
                    <a:lnTo>
                      <a:pt x="3920" y="207"/>
                    </a:lnTo>
                    <a:lnTo>
                      <a:pt x="3923" y="183"/>
                    </a:lnTo>
                    <a:lnTo>
                      <a:pt x="3921" y="158"/>
                    </a:lnTo>
                    <a:lnTo>
                      <a:pt x="3916" y="134"/>
                    </a:lnTo>
                    <a:lnTo>
                      <a:pt x="3909" y="11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2" name="Freeform 135">
                <a:extLst>
                  <a:ext uri="{FF2B5EF4-FFF2-40B4-BE49-F238E27FC236}">
                    <a16:creationId xmlns:a16="http://schemas.microsoft.com/office/drawing/2014/main" id="{335894FD-C7ED-75AA-AF6F-1D2E8AEDF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383 7526"/>
                  <a:gd name="T1" fmla="*/ T0 w 4491"/>
                  <a:gd name="T2" fmla="+- 0 1990 1909"/>
                  <a:gd name="T3" fmla="*/ 1990 h 350"/>
                  <a:gd name="T4" fmla="+- 0 11355 7526"/>
                  <a:gd name="T5" fmla="*/ T4 w 4491"/>
                  <a:gd name="T6" fmla="+- 0 1992 1909"/>
                  <a:gd name="T7" fmla="*/ 1992 h 350"/>
                  <a:gd name="T8" fmla="+- 0 11335 7526"/>
                  <a:gd name="T9" fmla="*/ T8 w 4491"/>
                  <a:gd name="T10" fmla="+- 0 1998 1909"/>
                  <a:gd name="T11" fmla="*/ 1998 h 350"/>
                  <a:gd name="T12" fmla="+- 0 11321 7526"/>
                  <a:gd name="T13" fmla="*/ T12 w 4491"/>
                  <a:gd name="T14" fmla="+- 0 2009 1909"/>
                  <a:gd name="T15" fmla="*/ 2009 h 350"/>
                  <a:gd name="T16" fmla="+- 0 11312 7526"/>
                  <a:gd name="T17" fmla="*/ T16 w 4491"/>
                  <a:gd name="T18" fmla="+- 0 2020 1909"/>
                  <a:gd name="T19" fmla="*/ 2020 h 350"/>
                  <a:gd name="T20" fmla="+- 0 11431 7526"/>
                  <a:gd name="T21" fmla="*/ T20 w 4491"/>
                  <a:gd name="T22" fmla="+- 0 2020 1909"/>
                  <a:gd name="T23" fmla="*/ 2020 h 350"/>
                  <a:gd name="T24" fmla="+- 0 11421 7526"/>
                  <a:gd name="T25" fmla="*/ T24 w 4491"/>
                  <a:gd name="T26" fmla="+- 0 2007 1909"/>
                  <a:gd name="T27" fmla="*/ 2007 h 350"/>
                  <a:gd name="T28" fmla="+- 0 11404 7526"/>
                  <a:gd name="T29" fmla="*/ T28 w 4491"/>
                  <a:gd name="T30" fmla="+- 0 1996 1909"/>
                  <a:gd name="T31" fmla="*/ 1996 h 350"/>
                  <a:gd name="T32" fmla="+- 0 11383 7526"/>
                  <a:gd name="T33" fmla="*/ T32 w 4491"/>
                  <a:gd name="T34" fmla="+- 0 1990 1909"/>
                  <a:gd name="T35" fmla="*/ 1990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491" h="350">
                    <a:moveTo>
                      <a:pt x="3857" y="81"/>
                    </a:moveTo>
                    <a:lnTo>
                      <a:pt x="3829" y="83"/>
                    </a:lnTo>
                    <a:lnTo>
                      <a:pt x="3809" y="89"/>
                    </a:lnTo>
                    <a:lnTo>
                      <a:pt x="3795" y="100"/>
                    </a:lnTo>
                    <a:lnTo>
                      <a:pt x="3786" y="111"/>
                    </a:lnTo>
                    <a:lnTo>
                      <a:pt x="3905" y="111"/>
                    </a:lnTo>
                    <a:lnTo>
                      <a:pt x="3895" y="98"/>
                    </a:lnTo>
                    <a:lnTo>
                      <a:pt x="3878" y="87"/>
                    </a:lnTo>
                    <a:lnTo>
                      <a:pt x="3857" y="81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3" name="Freeform 134">
                <a:extLst>
                  <a:ext uri="{FF2B5EF4-FFF2-40B4-BE49-F238E27FC236}">
                    <a16:creationId xmlns:a16="http://schemas.microsoft.com/office/drawing/2014/main" id="{73564C25-B959-7E27-0817-AE61E0B78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990 7526"/>
                  <a:gd name="T1" fmla="*/ T0 w 4491"/>
                  <a:gd name="T2" fmla="+- 0 1993 1909"/>
                  <a:gd name="T3" fmla="*/ 1993 h 350"/>
                  <a:gd name="T4" fmla="+- 0 10945 7526"/>
                  <a:gd name="T5" fmla="*/ T4 w 4491"/>
                  <a:gd name="T6" fmla="+- 0 1993 1909"/>
                  <a:gd name="T7" fmla="*/ 1993 h 350"/>
                  <a:gd name="T8" fmla="+- 0 10945 7526"/>
                  <a:gd name="T9" fmla="*/ T8 w 4491"/>
                  <a:gd name="T10" fmla="+- 0 2179 1909"/>
                  <a:gd name="T11" fmla="*/ 2179 h 350"/>
                  <a:gd name="T12" fmla="+- 0 10994 7526"/>
                  <a:gd name="T13" fmla="*/ T12 w 4491"/>
                  <a:gd name="T14" fmla="+- 0 2179 1909"/>
                  <a:gd name="T15" fmla="*/ 2179 h 350"/>
                  <a:gd name="T16" fmla="+- 0 10994 7526"/>
                  <a:gd name="T17" fmla="*/ T16 w 4491"/>
                  <a:gd name="T18" fmla="+- 0 2089 1909"/>
                  <a:gd name="T19" fmla="*/ 2089 h 350"/>
                  <a:gd name="T20" fmla="+- 0 10995 7526"/>
                  <a:gd name="T21" fmla="*/ T20 w 4491"/>
                  <a:gd name="T22" fmla="+- 0 2067 1909"/>
                  <a:gd name="T23" fmla="*/ 2067 h 350"/>
                  <a:gd name="T24" fmla="+- 0 11001 7526"/>
                  <a:gd name="T25" fmla="*/ T24 w 4491"/>
                  <a:gd name="T26" fmla="+- 0 2045 1909"/>
                  <a:gd name="T27" fmla="*/ 2045 h 350"/>
                  <a:gd name="T28" fmla="+- 0 11016 7526"/>
                  <a:gd name="T29" fmla="*/ T28 w 4491"/>
                  <a:gd name="T30" fmla="+- 0 2029 1909"/>
                  <a:gd name="T31" fmla="*/ 2029 h 350"/>
                  <a:gd name="T32" fmla="+- 0 11128 7526"/>
                  <a:gd name="T33" fmla="*/ T32 w 4491"/>
                  <a:gd name="T34" fmla="+- 0 2029 1909"/>
                  <a:gd name="T35" fmla="*/ 2029 h 350"/>
                  <a:gd name="T36" fmla="+- 0 11213 7526"/>
                  <a:gd name="T37" fmla="*/ T36 w 4491"/>
                  <a:gd name="T38" fmla="+- 0 2029 1909"/>
                  <a:gd name="T39" fmla="*/ 2029 h 350"/>
                  <a:gd name="T40" fmla="+- 0 11210 7526"/>
                  <a:gd name="T41" fmla="*/ T40 w 4491"/>
                  <a:gd name="T42" fmla="+- 0 2019 1909"/>
                  <a:gd name="T43" fmla="*/ 2019 h 350"/>
                  <a:gd name="T44" fmla="+- 0 10990 7526"/>
                  <a:gd name="T45" fmla="*/ T44 w 4491"/>
                  <a:gd name="T46" fmla="+- 0 2019 1909"/>
                  <a:gd name="T47" fmla="*/ 2019 h 350"/>
                  <a:gd name="T48" fmla="+- 0 10990 7526"/>
                  <a:gd name="T49" fmla="*/ T48 w 4491"/>
                  <a:gd name="T50" fmla="+- 0 1993 1909"/>
                  <a:gd name="T51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491" h="350">
                    <a:moveTo>
                      <a:pt x="3464" y="84"/>
                    </a:moveTo>
                    <a:lnTo>
                      <a:pt x="3419" y="84"/>
                    </a:lnTo>
                    <a:lnTo>
                      <a:pt x="3419" y="270"/>
                    </a:lnTo>
                    <a:lnTo>
                      <a:pt x="3468" y="270"/>
                    </a:lnTo>
                    <a:lnTo>
                      <a:pt x="3468" y="180"/>
                    </a:lnTo>
                    <a:lnTo>
                      <a:pt x="3469" y="158"/>
                    </a:lnTo>
                    <a:lnTo>
                      <a:pt x="3475" y="136"/>
                    </a:lnTo>
                    <a:lnTo>
                      <a:pt x="3490" y="120"/>
                    </a:lnTo>
                    <a:lnTo>
                      <a:pt x="3602" y="120"/>
                    </a:lnTo>
                    <a:lnTo>
                      <a:pt x="3687" y="120"/>
                    </a:lnTo>
                    <a:lnTo>
                      <a:pt x="3684" y="110"/>
                    </a:lnTo>
                    <a:lnTo>
                      <a:pt x="3464" y="110"/>
                    </a:lnTo>
                    <a:lnTo>
                      <a:pt x="3464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Freeform 133">
                <a:extLst>
                  <a:ext uri="{FF2B5EF4-FFF2-40B4-BE49-F238E27FC236}">
                    <a16:creationId xmlns:a16="http://schemas.microsoft.com/office/drawing/2014/main" id="{F93B6AFF-20ED-CA6D-3537-33C7A6CE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128 7526"/>
                  <a:gd name="T1" fmla="*/ T0 w 4491"/>
                  <a:gd name="T2" fmla="+- 0 2029 1909"/>
                  <a:gd name="T3" fmla="*/ 2029 h 350"/>
                  <a:gd name="T4" fmla="+- 0 11016 7526"/>
                  <a:gd name="T5" fmla="*/ T4 w 4491"/>
                  <a:gd name="T6" fmla="+- 0 2029 1909"/>
                  <a:gd name="T7" fmla="*/ 2029 h 350"/>
                  <a:gd name="T8" fmla="+- 0 11045 7526"/>
                  <a:gd name="T9" fmla="*/ T8 w 4491"/>
                  <a:gd name="T10" fmla="+- 0 2034 1909"/>
                  <a:gd name="T11" fmla="*/ 2034 h 350"/>
                  <a:gd name="T12" fmla="+- 0 11056 7526"/>
                  <a:gd name="T13" fmla="*/ T12 w 4491"/>
                  <a:gd name="T14" fmla="+- 0 2049 1909"/>
                  <a:gd name="T15" fmla="*/ 2049 h 350"/>
                  <a:gd name="T16" fmla="+- 0 11057 7526"/>
                  <a:gd name="T17" fmla="*/ T16 w 4491"/>
                  <a:gd name="T18" fmla="+- 0 2067 1909"/>
                  <a:gd name="T19" fmla="*/ 2067 h 350"/>
                  <a:gd name="T20" fmla="+- 0 11057 7526"/>
                  <a:gd name="T21" fmla="*/ T20 w 4491"/>
                  <a:gd name="T22" fmla="+- 0 2179 1909"/>
                  <a:gd name="T23" fmla="*/ 2179 h 350"/>
                  <a:gd name="T24" fmla="+- 0 11106 7526"/>
                  <a:gd name="T25" fmla="*/ T24 w 4491"/>
                  <a:gd name="T26" fmla="+- 0 2179 1909"/>
                  <a:gd name="T27" fmla="*/ 2179 h 350"/>
                  <a:gd name="T28" fmla="+- 0 11106 7526"/>
                  <a:gd name="T29" fmla="*/ T28 w 4491"/>
                  <a:gd name="T30" fmla="+- 0 2089 1909"/>
                  <a:gd name="T31" fmla="*/ 2089 h 350"/>
                  <a:gd name="T32" fmla="+- 0 11107 7526"/>
                  <a:gd name="T33" fmla="*/ T32 w 4491"/>
                  <a:gd name="T34" fmla="+- 0 2067 1909"/>
                  <a:gd name="T35" fmla="*/ 2067 h 350"/>
                  <a:gd name="T36" fmla="+- 0 11113 7526"/>
                  <a:gd name="T37" fmla="*/ T36 w 4491"/>
                  <a:gd name="T38" fmla="+- 0 2045 1909"/>
                  <a:gd name="T39" fmla="*/ 2045 h 350"/>
                  <a:gd name="T40" fmla="+- 0 11128 7526"/>
                  <a:gd name="T41" fmla="*/ T40 w 4491"/>
                  <a:gd name="T42" fmla="+- 0 2029 1909"/>
                  <a:gd name="T43" fmla="*/ 20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491" h="350">
                    <a:moveTo>
                      <a:pt x="3602" y="120"/>
                    </a:moveTo>
                    <a:lnTo>
                      <a:pt x="3490" y="120"/>
                    </a:lnTo>
                    <a:lnTo>
                      <a:pt x="3519" y="125"/>
                    </a:lnTo>
                    <a:lnTo>
                      <a:pt x="3530" y="140"/>
                    </a:lnTo>
                    <a:lnTo>
                      <a:pt x="3531" y="158"/>
                    </a:lnTo>
                    <a:lnTo>
                      <a:pt x="3531" y="270"/>
                    </a:lnTo>
                    <a:lnTo>
                      <a:pt x="3580" y="270"/>
                    </a:lnTo>
                    <a:lnTo>
                      <a:pt x="3580" y="180"/>
                    </a:lnTo>
                    <a:lnTo>
                      <a:pt x="3581" y="158"/>
                    </a:lnTo>
                    <a:lnTo>
                      <a:pt x="3587" y="136"/>
                    </a:lnTo>
                    <a:lnTo>
                      <a:pt x="3602" y="1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" name="Freeform 132">
                <a:extLst>
                  <a:ext uri="{FF2B5EF4-FFF2-40B4-BE49-F238E27FC236}">
                    <a16:creationId xmlns:a16="http://schemas.microsoft.com/office/drawing/2014/main" id="{418BA8C9-E7FB-DCDE-C074-A520B341F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213 7526"/>
                  <a:gd name="T1" fmla="*/ T0 w 4491"/>
                  <a:gd name="T2" fmla="+- 0 2029 1909"/>
                  <a:gd name="T3" fmla="*/ 2029 h 350"/>
                  <a:gd name="T4" fmla="+- 0 11128 7526"/>
                  <a:gd name="T5" fmla="*/ T4 w 4491"/>
                  <a:gd name="T6" fmla="+- 0 2029 1909"/>
                  <a:gd name="T7" fmla="*/ 2029 h 350"/>
                  <a:gd name="T8" fmla="+- 0 11157 7526"/>
                  <a:gd name="T9" fmla="*/ T8 w 4491"/>
                  <a:gd name="T10" fmla="+- 0 2034 1909"/>
                  <a:gd name="T11" fmla="*/ 2034 h 350"/>
                  <a:gd name="T12" fmla="+- 0 11168 7526"/>
                  <a:gd name="T13" fmla="*/ T12 w 4491"/>
                  <a:gd name="T14" fmla="+- 0 2049 1909"/>
                  <a:gd name="T15" fmla="*/ 2049 h 350"/>
                  <a:gd name="T16" fmla="+- 0 11169 7526"/>
                  <a:gd name="T17" fmla="*/ T16 w 4491"/>
                  <a:gd name="T18" fmla="+- 0 2067 1909"/>
                  <a:gd name="T19" fmla="*/ 2067 h 350"/>
                  <a:gd name="T20" fmla="+- 0 11169 7526"/>
                  <a:gd name="T21" fmla="*/ T20 w 4491"/>
                  <a:gd name="T22" fmla="+- 0 2179 1909"/>
                  <a:gd name="T23" fmla="*/ 2179 h 350"/>
                  <a:gd name="T24" fmla="+- 0 11218 7526"/>
                  <a:gd name="T25" fmla="*/ T24 w 4491"/>
                  <a:gd name="T26" fmla="+- 0 2179 1909"/>
                  <a:gd name="T27" fmla="*/ 2179 h 350"/>
                  <a:gd name="T28" fmla="+- 0 11218 7526"/>
                  <a:gd name="T29" fmla="*/ T28 w 4491"/>
                  <a:gd name="T30" fmla="+- 0 2062 1909"/>
                  <a:gd name="T31" fmla="*/ 2062 h 350"/>
                  <a:gd name="T32" fmla="+- 0 11216 7526"/>
                  <a:gd name="T33" fmla="*/ T32 w 4491"/>
                  <a:gd name="T34" fmla="+- 0 2037 1909"/>
                  <a:gd name="T35" fmla="*/ 2037 h 350"/>
                  <a:gd name="T36" fmla="+- 0 11213 7526"/>
                  <a:gd name="T37" fmla="*/ T36 w 4491"/>
                  <a:gd name="T38" fmla="+- 0 2029 1909"/>
                  <a:gd name="T39" fmla="*/ 20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91" h="350">
                    <a:moveTo>
                      <a:pt x="3687" y="120"/>
                    </a:moveTo>
                    <a:lnTo>
                      <a:pt x="3602" y="120"/>
                    </a:lnTo>
                    <a:lnTo>
                      <a:pt x="3631" y="125"/>
                    </a:lnTo>
                    <a:lnTo>
                      <a:pt x="3642" y="140"/>
                    </a:lnTo>
                    <a:lnTo>
                      <a:pt x="3643" y="158"/>
                    </a:lnTo>
                    <a:lnTo>
                      <a:pt x="3643" y="270"/>
                    </a:lnTo>
                    <a:lnTo>
                      <a:pt x="3692" y="270"/>
                    </a:lnTo>
                    <a:lnTo>
                      <a:pt x="3692" y="153"/>
                    </a:lnTo>
                    <a:lnTo>
                      <a:pt x="3690" y="128"/>
                    </a:lnTo>
                    <a:lnTo>
                      <a:pt x="3687" y="1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6" name="Freeform 131">
                <a:extLst>
                  <a:ext uri="{FF2B5EF4-FFF2-40B4-BE49-F238E27FC236}">
                    <a16:creationId xmlns:a16="http://schemas.microsoft.com/office/drawing/2014/main" id="{CFE8F6AC-C90D-B3FF-92D8-1FE280848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051 7526"/>
                  <a:gd name="T1" fmla="*/ T0 w 4491"/>
                  <a:gd name="T2" fmla="+- 0 1989 1909"/>
                  <a:gd name="T3" fmla="*/ 1989 h 350"/>
                  <a:gd name="T4" fmla="+- 0 11031 7526"/>
                  <a:gd name="T5" fmla="*/ T4 w 4491"/>
                  <a:gd name="T6" fmla="+- 0 1991 1909"/>
                  <a:gd name="T7" fmla="*/ 1991 h 350"/>
                  <a:gd name="T8" fmla="+- 0 11012 7526"/>
                  <a:gd name="T9" fmla="*/ T8 w 4491"/>
                  <a:gd name="T10" fmla="+- 0 1999 1909"/>
                  <a:gd name="T11" fmla="*/ 1999 h 350"/>
                  <a:gd name="T12" fmla="+- 0 10996 7526"/>
                  <a:gd name="T13" fmla="*/ T12 w 4491"/>
                  <a:gd name="T14" fmla="+- 0 2013 1909"/>
                  <a:gd name="T15" fmla="*/ 2013 h 350"/>
                  <a:gd name="T16" fmla="+- 0 10990 7526"/>
                  <a:gd name="T17" fmla="*/ T16 w 4491"/>
                  <a:gd name="T18" fmla="+- 0 2019 1909"/>
                  <a:gd name="T19" fmla="*/ 2019 h 350"/>
                  <a:gd name="T20" fmla="+- 0 11210 7526"/>
                  <a:gd name="T21" fmla="*/ T20 w 4491"/>
                  <a:gd name="T22" fmla="+- 0 2019 1909"/>
                  <a:gd name="T23" fmla="*/ 2019 h 350"/>
                  <a:gd name="T24" fmla="+- 0 11102 7526"/>
                  <a:gd name="T25" fmla="*/ T24 w 4491"/>
                  <a:gd name="T26" fmla="+- 0 2019 1909"/>
                  <a:gd name="T27" fmla="*/ 2019 h 350"/>
                  <a:gd name="T28" fmla="+- 0 11089 7526"/>
                  <a:gd name="T29" fmla="*/ T28 w 4491"/>
                  <a:gd name="T30" fmla="+- 0 2003 1909"/>
                  <a:gd name="T31" fmla="*/ 2003 h 350"/>
                  <a:gd name="T32" fmla="+- 0 11072 7526"/>
                  <a:gd name="T33" fmla="*/ T32 w 4491"/>
                  <a:gd name="T34" fmla="+- 0 1993 1909"/>
                  <a:gd name="T35" fmla="*/ 1993 h 350"/>
                  <a:gd name="T36" fmla="+- 0 11051 7526"/>
                  <a:gd name="T37" fmla="*/ T36 w 4491"/>
                  <a:gd name="T38" fmla="+- 0 1989 1909"/>
                  <a:gd name="T39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91" h="350">
                    <a:moveTo>
                      <a:pt x="3525" y="80"/>
                    </a:moveTo>
                    <a:lnTo>
                      <a:pt x="3505" y="82"/>
                    </a:lnTo>
                    <a:lnTo>
                      <a:pt x="3486" y="90"/>
                    </a:lnTo>
                    <a:lnTo>
                      <a:pt x="3470" y="104"/>
                    </a:lnTo>
                    <a:lnTo>
                      <a:pt x="3464" y="110"/>
                    </a:lnTo>
                    <a:lnTo>
                      <a:pt x="3684" y="110"/>
                    </a:lnTo>
                    <a:lnTo>
                      <a:pt x="3576" y="110"/>
                    </a:lnTo>
                    <a:lnTo>
                      <a:pt x="3563" y="94"/>
                    </a:lnTo>
                    <a:lnTo>
                      <a:pt x="3546" y="84"/>
                    </a:lnTo>
                    <a:lnTo>
                      <a:pt x="3525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Freeform 130">
                <a:extLst>
                  <a:ext uri="{FF2B5EF4-FFF2-40B4-BE49-F238E27FC236}">
                    <a16:creationId xmlns:a16="http://schemas.microsoft.com/office/drawing/2014/main" id="{98F0D1AB-B47C-4F9F-5D14-FED595CBA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1177 7526"/>
                  <a:gd name="T1" fmla="*/ T0 w 4491"/>
                  <a:gd name="T2" fmla="+- 0 1991 1909"/>
                  <a:gd name="T3" fmla="*/ 1991 h 350"/>
                  <a:gd name="T4" fmla="+- 0 11150 7526"/>
                  <a:gd name="T5" fmla="*/ T4 w 4491"/>
                  <a:gd name="T6" fmla="+- 0 1992 1909"/>
                  <a:gd name="T7" fmla="*/ 1992 h 350"/>
                  <a:gd name="T8" fmla="+- 0 11129 7526"/>
                  <a:gd name="T9" fmla="*/ T8 w 4491"/>
                  <a:gd name="T10" fmla="+- 0 1997 1909"/>
                  <a:gd name="T11" fmla="*/ 1997 h 350"/>
                  <a:gd name="T12" fmla="+- 0 11114 7526"/>
                  <a:gd name="T13" fmla="*/ T12 w 4491"/>
                  <a:gd name="T14" fmla="+- 0 2006 1909"/>
                  <a:gd name="T15" fmla="*/ 2006 h 350"/>
                  <a:gd name="T16" fmla="+- 0 11102 7526"/>
                  <a:gd name="T17" fmla="*/ T16 w 4491"/>
                  <a:gd name="T18" fmla="+- 0 2019 1909"/>
                  <a:gd name="T19" fmla="*/ 2019 h 350"/>
                  <a:gd name="T20" fmla="+- 0 11210 7526"/>
                  <a:gd name="T21" fmla="*/ T20 w 4491"/>
                  <a:gd name="T22" fmla="+- 0 2019 1909"/>
                  <a:gd name="T23" fmla="*/ 2019 h 350"/>
                  <a:gd name="T24" fmla="+- 0 11209 7526"/>
                  <a:gd name="T25" fmla="*/ T24 w 4491"/>
                  <a:gd name="T26" fmla="+- 0 2016 1909"/>
                  <a:gd name="T27" fmla="*/ 2016 h 350"/>
                  <a:gd name="T28" fmla="+- 0 11196 7526"/>
                  <a:gd name="T29" fmla="*/ T28 w 4491"/>
                  <a:gd name="T30" fmla="+- 0 2000 1909"/>
                  <a:gd name="T31" fmla="*/ 2000 h 350"/>
                  <a:gd name="T32" fmla="+- 0 11177 7526"/>
                  <a:gd name="T33" fmla="*/ T32 w 4491"/>
                  <a:gd name="T34" fmla="+- 0 1991 1909"/>
                  <a:gd name="T35" fmla="*/ 199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491" h="350">
                    <a:moveTo>
                      <a:pt x="3651" y="82"/>
                    </a:moveTo>
                    <a:lnTo>
                      <a:pt x="3624" y="83"/>
                    </a:lnTo>
                    <a:lnTo>
                      <a:pt x="3603" y="88"/>
                    </a:lnTo>
                    <a:lnTo>
                      <a:pt x="3588" y="97"/>
                    </a:lnTo>
                    <a:lnTo>
                      <a:pt x="3576" y="110"/>
                    </a:lnTo>
                    <a:lnTo>
                      <a:pt x="3684" y="110"/>
                    </a:lnTo>
                    <a:lnTo>
                      <a:pt x="3683" y="107"/>
                    </a:lnTo>
                    <a:lnTo>
                      <a:pt x="3670" y="91"/>
                    </a:lnTo>
                    <a:lnTo>
                      <a:pt x="3651" y="8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8" name="Freeform 129">
                <a:extLst>
                  <a:ext uri="{FF2B5EF4-FFF2-40B4-BE49-F238E27FC236}">
                    <a16:creationId xmlns:a16="http://schemas.microsoft.com/office/drawing/2014/main" id="{1E3EB237-9B7E-E939-58E2-C0BE727DA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891 7526"/>
                  <a:gd name="T1" fmla="*/ T0 w 4491"/>
                  <a:gd name="T2" fmla="+- 0 2024 1909"/>
                  <a:gd name="T3" fmla="*/ 2024 h 350"/>
                  <a:gd name="T4" fmla="+- 0 10812 7526"/>
                  <a:gd name="T5" fmla="*/ T4 w 4491"/>
                  <a:gd name="T6" fmla="+- 0 2024 1909"/>
                  <a:gd name="T7" fmla="*/ 2024 h 350"/>
                  <a:gd name="T8" fmla="+- 0 10837 7526"/>
                  <a:gd name="T9" fmla="*/ T8 w 4491"/>
                  <a:gd name="T10" fmla="+- 0 2028 1909"/>
                  <a:gd name="T11" fmla="*/ 2028 h 350"/>
                  <a:gd name="T12" fmla="+- 0 10850 7526"/>
                  <a:gd name="T13" fmla="*/ T12 w 4491"/>
                  <a:gd name="T14" fmla="+- 0 2042 1909"/>
                  <a:gd name="T15" fmla="*/ 2042 h 350"/>
                  <a:gd name="T16" fmla="+- 0 10828 7526"/>
                  <a:gd name="T17" fmla="*/ T16 w 4491"/>
                  <a:gd name="T18" fmla="+- 0 2064 1909"/>
                  <a:gd name="T19" fmla="*/ 2064 h 350"/>
                  <a:gd name="T20" fmla="+- 0 10808 7526"/>
                  <a:gd name="T21" fmla="*/ T20 w 4491"/>
                  <a:gd name="T22" fmla="+- 0 2065 1909"/>
                  <a:gd name="T23" fmla="*/ 2065 h 350"/>
                  <a:gd name="T24" fmla="+- 0 10788 7526"/>
                  <a:gd name="T25" fmla="*/ T24 w 4491"/>
                  <a:gd name="T26" fmla="+- 0 2068 1909"/>
                  <a:gd name="T27" fmla="*/ 2068 h 350"/>
                  <a:gd name="T28" fmla="+- 0 10768 7526"/>
                  <a:gd name="T29" fmla="*/ T28 w 4491"/>
                  <a:gd name="T30" fmla="+- 0 2074 1909"/>
                  <a:gd name="T31" fmla="*/ 2074 h 350"/>
                  <a:gd name="T32" fmla="+- 0 10751 7526"/>
                  <a:gd name="T33" fmla="*/ T32 w 4491"/>
                  <a:gd name="T34" fmla="+- 0 2085 1909"/>
                  <a:gd name="T35" fmla="*/ 2085 h 350"/>
                  <a:gd name="T36" fmla="+- 0 10739 7526"/>
                  <a:gd name="T37" fmla="*/ T36 w 4491"/>
                  <a:gd name="T38" fmla="+- 0 2101 1909"/>
                  <a:gd name="T39" fmla="*/ 2101 h 350"/>
                  <a:gd name="T40" fmla="+- 0 10734 7526"/>
                  <a:gd name="T41" fmla="*/ T40 w 4491"/>
                  <a:gd name="T42" fmla="+- 0 2123 1909"/>
                  <a:gd name="T43" fmla="*/ 2123 h 350"/>
                  <a:gd name="T44" fmla="+- 0 10738 7526"/>
                  <a:gd name="T45" fmla="*/ T44 w 4491"/>
                  <a:gd name="T46" fmla="+- 0 2147 1909"/>
                  <a:gd name="T47" fmla="*/ 2147 h 350"/>
                  <a:gd name="T48" fmla="+- 0 10750 7526"/>
                  <a:gd name="T49" fmla="*/ T48 w 4491"/>
                  <a:gd name="T50" fmla="+- 0 2165 1909"/>
                  <a:gd name="T51" fmla="*/ 2165 h 350"/>
                  <a:gd name="T52" fmla="+- 0 10768 7526"/>
                  <a:gd name="T53" fmla="*/ T52 w 4491"/>
                  <a:gd name="T54" fmla="+- 0 2177 1909"/>
                  <a:gd name="T55" fmla="*/ 2177 h 350"/>
                  <a:gd name="T56" fmla="+- 0 10789 7526"/>
                  <a:gd name="T57" fmla="*/ T56 w 4491"/>
                  <a:gd name="T58" fmla="+- 0 2183 1909"/>
                  <a:gd name="T59" fmla="*/ 2183 h 350"/>
                  <a:gd name="T60" fmla="+- 0 10813 7526"/>
                  <a:gd name="T61" fmla="*/ T60 w 4491"/>
                  <a:gd name="T62" fmla="+- 0 2181 1909"/>
                  <a:gd name="T63" fmla="*/ 2181 h 350"/>
                  <a:gd name="T64" fmla="+- 0 10833 7526"/>
                  <a:gd name="T65" fmla="*/ T64 w 4491"/>
                  <a:gd name="T66" fmla="+- 0 2174 1909"/>
                  <a:gd name="T67" fmla="*/ 2174 h 350"/>
                  <a:gd name="T68" fmla="+- 0 10848 7526"/>
                  <a:gd name="T69" fmla="*/ T68 w 4491"/>
                  <a:gd name="T70" fmla="+- 0 2162 1909"/>
                  <a:gd name="T71" fmla="*/ 2162 h 350"/>
                  <a:gd name="T72" fmla="+- 0 10857 7526"/>
                  <a:gd name="T73" fmla="*/ T72 w 4491"/>
                  <a:gd name="T74" fmla="+- 0 2151 1909"/>
                  <a:gd name="T75" fmla="*/ 2151 h 350"/>
                  <a:gd name="T76" fmla="+- 0 10900 7526"/>
                  <a:gd name="T77" fmla="*/ T76 w 4491"/>
                  <a:gd name="T78" fmla="+- 0 2151 1909"/>
                  <a:gd name="T79" fmla="*/ 2151 h 350"/>
                  <a:gd name="T80" fmla="+- 0 10900 7526"/>
                  <a:gd name="T81" fmla="*/ T80 w 4491"/>
                  <a:gd name="T82" fmla="+- 0 2148 1909"/>
                  <a:gd name="T83" fmla="*/ 2148 h 350"/>
                  <a:gd name="T84" fmla="+- 0 10793 7526"/>
                  <a:gd name="T85" fmla="*/ T84 w 4491"/>
                  <a:gd name="T86" fmla="+- 0 2148 1909"/>
                  <a:gd name="T87" fmla="*/ 2148 h 350"/>
                  <a:gd name="T88" fmla="+- 0 10780 7526"/>
                  <a:gd name="T89" fmla="*/ T88 w 4491"/>
                  <a:gd name="T90" fmla="+- 0 2141 1909"/>
                  <a:gd name="T91" fmla="*/ 2141 h 350"/>
                  <a:gd name="T92" fmla="+- 0 10780 7526"/>
                  <a:gd name="T93" fmla="*/ T92 w 4491"/>
                  <a:gd name="T94" fmla="+- 0 2125 1909"/>
                  <a:gd name="T95" fmla="*/ 2125 h 350"/>
                  <a:gd name="T96" fmla="+- 0 10788 7526"/>
                  <a:gd name="T97" fmla="*/ T96 w 4491"/>
                  <a:gd name="T98" fmla="+- 0 2105 1909"/>
                  <a:gd name="T99" fmla="*/ 2105 h 350"/>
                  <a:gd name="T100" fmla="+- 0 10808 7526"/>
                  <a:gd name="T101" fmla="*/ T100 w 4491"/>
                  <a:gd name="T102" fmla="+- 0 2096 1909"/>
                  <a:gd name="T103" fmla="*/ 2096 h 350"/>
                  <a:gd name="T104" fmla="+- 0 10831 7526"/>
                  <a:gd name="T105" fmla="*/ T104 w 4491"/>
                  <a:gd name="T106" fmla="+- 0 2093 1909"/>
                  <a:gd name="T107" fmla="*/ 2093 h 350"/>
                  <a:gd name="T108" fmla="+- 0 10899 7526"/>
                  <a:gd name="T109" fmla="*/ T108 w 4491"/>
                  <a:gd name="T110" fmla="+- 0 2093 1909"/>
                  <a:gd name="T111" fmla="*/ 2093 h 350"/>
                  <a:gd name="T112" fmla="+- 0 10898 7526"/>
                  <a:gd name="T113" fmla="*/ T112 w 4491"/>
                  <a:gd name="T114" fmla="+- 0 2067 1909"/>
                  <a:gd name="T115" fmla="*/ 2067 h 350"/>
                  <a:gd name="T116" fmla="+- 0 10896 7526"/>
                  <a:gd name="T117" fmla="*/ T116 w 4491"/>
                  <a:gd name="T118" fmla="+- 0 2041 1909"/>
                  <a:gd name="T119" fmla="*/ 2041 h 350"/>
                  <a:gd name="T120" fmla="+- 0 10891 7526"/>
                  <a:gd name="T121" fmla="*/ T120 w 4491"/>
                  <a:gd name="T122" fmla="+- 0 2024 1909"/>
                  <a:gd name="T123" fmla="*/ 2024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491" h="350">
                    <a:moveTo>
                      <a:pt x="3365" y="115"/>
                    </a:moveTo>
                    <a:lnTo>
                      <a:pt x="3286" y="115"/>
                    </a:lnTo>
                    <a:lnTo>
                      <a:pt x="3311" y="119"/>
                    </a:lnTo>
                    <a:lnTo>
                      <a:pt x="3324" y="133"/>
                    </a:lnTo>
                    <a:lnTo>
                      <a:pt x="3302" y="155"/>
                    </a:lnTo>
                    <a:lnTo>
                      <a:pt x="3282" y="156"/>
                    </a:lnTo>
                    <a:lnTo>
                      <a:pt x="3262" y="159"/>
                    </a:lnTo>
                    <a:lnTo>
                      <a:pt x="3242" y="165"/>
                    </a:lnTo>
                    <a:lnTo>
                      <a:pt x="3225" y="176"/>
                    </a:lnTo>
                    <a:lnTo>
                      <a:pt x="3213" y="192"/>
                    </a:lnTo>
                    <a:lnTo>
                      <a:pt x="3208" y="214"/>
                    </a:lnTo>
                    <a:lnTo>
                      <a:pt x="3212" y="238"/>
                    </a:lnTo>
                    <a:lnTo>
                      <a:pt x="3224" y="256"/>
                    </a:lnTo>
                    <a:lnTo>
                      <a:pt x="3242" y="268"/>
                    </a:lnTo>
                    <a:lnTo>
                      <a:pt x="3263" y="274"/>
                    </a:lnTo>
                    <a:lnTo>
                      <a:pt x="3287" y="272"/>
                    </a:lnTo>
                    <a:lnTo>
                      <a:pt x="3307" y="265"/>
                    </a:lnTo>
                    <a:lnTo>
                      <a:pt x="3322" y="253"/>
                    </a:lnTo>
                    <a:lnTo>
                      <a:pt x="3331" y="242"/>
                    </a:lnTo>
                    <a:lnTo>
                      <a:pt x="3374" y="242"/>
                    </a:lnTo>
                    <a:lnTo>
                      <a:pt x="3374" y="239"/>
                    </a:lnTo>
                    <a:lnTo>
                      <a:pt x="3267" y="239"/>
                    </a:lnTo>
                    <a:lnTo>
                      <a:pt x="3254" y="232"/>
                    </a:lnTo>
                    <a:lnTo>
                      <a:pt x="3254" y="216"/>
                    </a:lnTo>
                    <a:lnTo>
                      <a:pt x="3262" y="196"/>
                    </a:lnTo>
                    <a:lnTo>
                      <a:pt x="3282" y="187"/>
                    </a:lnTo>
                    <a:lnTo>
                      <a:pt x="3305" y="184"/>
                    </a:lnTo>
                    <a:lnTo>
                      <a:pt x="3373" y="184"/>
                    </a:lnTo>
                    <a:lnTo>
                      <a:pt x="3372" y="158"/>
                    </a:lnTo>
                    <a:lnTo>
                      <a:pt x="3370" y="132"/>
                    </a:lnTo>
                    <a:lnTo>
                      <a:pt x="3365" y="115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9" name="Freeform 128">
                <a:extLst>
                  <a:ext uri="{FF2B5EF4-FFF2-40B4-BE49-F238E27FC236}">
                    <a16:creationId xmlns:a16="http://schemas.microsoft.com/office/drawing/2014/main" id="{B1185480-9A40-2E90-22DD-3E54AEEEB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900 7526"/>
                  <a:gd name="T1" fmla="*/ T0 w 4491"/>
                  <a:gd name="T2" fmla="+- 0 2151 1909"/>
                  <a:gd name="T3" fmla="*/ 2151 h 350"/>
                  <a:gd name="T4" fmla="+- 0 10857 7526"/>
                  <a:gd name="T5" fmla="*/ T4 w 4491"/>
                  <a:gd name="T6" fmla="+- 0 2151 1909"/>
                  <a:gd name="T7" fmla="*/ 2151 h 350"/>
                  <a:gd name="T8" fmla="+- 0 10857 7526"/>
                  <a:gd name="T9" fmla="*/ T8 w 4491"/>
                  <a:gd name="T10" fmla="+- 0 2157 1909"/>
                  <a:gd name="T11" fmla="*/ 2157 h 350"/>
                  <a:gd name="T12" fmla="+- 0 10857 7526"/>
                  <a:gd name="T13" fmla="*/ T12 w 4491"/>
                  <a:gd name="T14" fmla="+- 0 2169 1909"/>
                  <a:gd name="T15" fmla="*/ 2169 h 350"/>
                  <a:gd name="T16" fmla="+- 0 10859 7526"/>
                  <a:gd name="T17" fmla="*/ T16 w 4491"/>
                  <a:gd name="T18" fmla="+- 0 2179 1909"/>
                  <a:gd name="T19" fmla="*/ 2179 h 350"/>
                  <a:gd name="T20" fmla="+- 0 10901 7526"/>
                  <a:gd name="T21" fmla="*/ T20 w 4491"/>
                  <a:gd name="T22" fmla="+- 0 2179 1909"/>
                  <a:gd name="T23" fmla="*/ 2179 h 350"/>
                  <a:gd name="T24" fmla="+- 0 10900 7526"/>
                  <a:gd name="T25" fmla="*/ T24 w 4491"/>
                  <a:gd name="T26" fmla="+- 0 2159 1909"/>
                  <a:gd name="T27" fmla="*/ 2159 h 350"/>
                  <a:gd name="T28" fmla="+- 0 10900 7526"/>
                  <a:gd name="T29" fmla="*/ T28 w 4491"/>
                  <a:gd name="T30" fmla="+- 0 2151 1909"/>
                  <a:gd name="T31" fmla="*/ 215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91" h="350">
                    <a:moveTo>
                      <a:pt x="3374" y="242"/>
                    </a:moveTo>
                    <a:lnTo>
                      <a:pt x="3331" y="242"/>
                    </a:lnTo>
                    <a:lnTo>
                      <a:pt x="3331" y="248"/>
                    </a:lnTo>
                    <a:lnTo>
                      <a:pt x="3331" y="260"/>
                    </a:lnTo>
                    <a:lnTo>
                      <a:pt x="3333" y="270"/>
                    </a:lnTo>
                    <a:lnTo>
                      <a:pt x="3375" y="270"/>
                    </a:lnTo>
                    <a:lnTo>
                      <a:pt x="3374" y="250"/>
                    </a:lnTo>
                    <a:lnTo>
                      <a:pt x="3374" y="24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Freeform 127">
                <a:extLst>
                  <a:ext uri="{FF2B5EF4-FFF2-40B4-BE49-F238E27FC236}">
                    <a16:creationId xmlns:a16="http://schemas.microsoft.com/office/drawing/2014/main" id="{62FEEB5E-EC30-7446-61BC-51E4A740D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899 7526"/>
                  <a:gd name="T1" fmla="*/ T0 w 4491"/>
                  <a:gd name="T2" fmla="+- 0 2093 1909"/>
                  <a:gd name="T3" fmla="*/ 2093 h 350"/>
                  <a:gd name="T4" fmla="+- 0 10855 7526"/>
                  <a:gd name="T5" fmla="*/ T4 w 4491"/>
                  <a:gd name="T6" fmla="+- 0 2093 1909"/>
                  <a:gd name="T7" fmla="*/ 2093 h 350"/>
                  <a:gd name="T8" fmla="+- 0 10855 7526"/>
                  <a:gd name="T9" fmla="*/ T8 w 4491"/>
                  <a:gd name="T10" fmla="+- 0 2108 1909"/>
                  <a:gd name="T11" fmla="*/ 2108 h 350"/>
                  <a:gd name="T12" fmla="+- 0 10852 7526"/>
                  <a:gd name="T13" fmla="*/ T12 w 4491"/>
                  <a:gd name="T14" fmla="+- 0 2121 1909"/>
                  <a:gd name="T15" fmla="*/ 2121 h 350"/>
                  <a:gd name="T16" fmla="+- 0 10844 7526"/>
                  <a:gd name="T17" fmla="*/ T16 w 4491"/>
                  <a:gd name="T18" fmla="+- 0 2131 1909"/>
                  <a:gd name="T19" fmla="*/ 2131 h 350"/>
                  <a:gd name="T20" fmla="+- 0 10837 7526"/>
                  <a:gd name="T21" fmla="*/ T20 w 4491"/>
                  <a:gd name="T22" fmla="+- 0 2141 1909"/>
                  <a:gd name="T23" fmla="*/ 2141 h 350"/>
                  <a:gd name="T24" fmla="+- 0 10825 7526"/>
                  <a:gd name="T25" fmla="*/ T24 w 4491"/>
                  <a:gd name="T26" fmla="+- 0 2148 1909"/>
                  <a:gd name="T27" fmla="*/ 2148 h 350"/>
                  <a:gd name="T28" fmla="+- 0 10900 7526"/>
                  <a:gd name="T29" fmla="*/ T28 w 4491"/>
                  <a:gd name="T30" fmla="+- 0 2148 1909"/>
                  <a:gd name="T31" fmla="*/ 2148 h 350"/>
                  <a:gd name="T32" fmla="+- 0 10899 7526"/>
                  <a:gd name="T33" fmla="*/ T32 w 4491"/>
                  <a:gd name="T34" fmla="+- 0 2139 1909"/>
                  <a:gd name="T35" fmla="*/ 2139 h 350"/>
                  <a:gd name="T36" fmla="+- 0 10899 7526"/>
                  <a:gd name="T37" fmla="*/ T36 w 4491"/>
                  <a:gd name="T38" fmla="+- 0 2120 1909"/>
                  <a:gd name="T39" fmla="*/ 2120 h 350"/>
                  <a:gd name="T40" fmla="+- 0 10899 7526"/>
                  <a:gd name="T41" fmla="*/ T40 w 4491"/>
                  <a:gd name="T42" fmla="+- 0 2108 1909"/>
                  <a:gd name="T43" fmla="*/ 2108 h 350"/>
                  <a:gd name="T44" fmla="+- 0 10899 7526"/>
                  <a:gd name="T45" fmla="*/ T44 w 4491"/>
                  <a:gd name="T46" fmla="+- 0 2093 1909"/>
                  <a:gd name="T47" fmla="*/ 20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3373" y="184"/>
                    </a:moveTo>
                    <a:lnTo>
                      <a:pt x="3329" y="184"/>
                    </a:lnTo>
                    <a:lnTo>
                      <a:pt x="3329" y="199"/>
                    </a:lnTo>
                    <a:lnTo>
                      <a:pt x="3326" y="212"/>
                    </a:lnTo>
                    <a:lnTo>
                      <a:pt x="3318" y="222"/>
                    </a:lnTo>
                    <a:lnTo>
                      <a:pt x="3311" y="232"/>
                    </a:lnTo>
                    <a:lnTo>
                      <a:pt x="3299" y="239"/>
                    </a:lnTo>
                    <a:lnTo>
                      <a:pt x="3374" y="239"/>
                    </a:lnTo>
                    <a:lnTo>
                      <a:pt x="3373" y="230"/>
                    </a:lnTo>
                    <a:lnTo>
                      <a:pt x="3373" y="211"/>
                    </a:lnTo>
                    <a:lnTo>
                      <a:pt x="3373" y="199"/>
                    </a:lnTo>
                    <a:lnTo>
                      <a:pt x="3373" y="1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1" name="Freeform 126">
                <a:extLst>
                  <a:ext uri="{FF2B5EF4-FFF2-40B4-BE49-F238E27FC236}">
                    <a16:creationId xmlns:a16="http://schemas.microsoft.com/office/drawing/2014/main" id="{1A1AA519-8313-2D32-9199-07C35648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835 7526"/>
                  <a:gd name="T1" fmla="*/ T0 w 4491"/>
                  <a:gd name="T2" fmla="+- 0 1990 1909"/>
                  <a:gd name="T3" fmla="*/ 1990 h 350"/>
                  <a:gd name="T4" fmla="+- 0 10771 7526"/>
                  <a:gd name="T5" fmla="*/ T4 w 4491"/>
                  <a:gd name="T6" fmla="+- 0 1997 1909"/>
                  <a:gd name="T7" fmla="*/ 1997 h 350"/>
                  <a:gd name="T8" fmla="+- 0 10755 7526"/>
                  <a:gd name="T9" fmla="*/ T8 w 4491"/>
                  <a:gd name="T10" fmla="+- 0 2045 1909"/>
                  <a:gd name="T11" fmla="*/ 2045 h 350"/>
                  <a:gd name="T12" fmla="+- 0 10773 7526"/>
                  <a:gd name="T13" fmla="*/ T12 w 4491"/>
                  <a:gd name="T14" fmla="+- 0 2034 1909"/>
                  <a:gd name="T15" fmla="*/ 2034 h 350"/>
                  <a:gd name="T16" fmla="+- 0 10792 7526"/>
                  <a:gd name="T17" fmla="*/ T16 w 4491"/>
                  <a:gd name="T18" fmla="+- 0 2027 1909"/>
                  <a:gd name="T19" fmla="*/ 2027 h 350"/>
                  <a:gd name="T20" fmla="+- 0 10812 7526"/>
                  <a:gd name="T21" fmla="*/ T20 w 4491"/>
                  <a:gd name="T22" fmla="+- 0 2024 1909"/>
                  <a:gd name="T23" fmla="*/ 2024 h 350"/>
                  <a:gd name="T24" fmla="+- 0 10891 7526"/>
                  <a:gd name="T25" fmla="*/ T24 w 4491"/>
                  <a:gd name="T26" fmla="+- 0 2024 1909"/>
                  <a:gd name="T27" fmla="*/ 2024 h 350"/>
                  <a:gd name="T28" fmla="+- 0 10889 7526"/>
                  <a:gd name="T29" fmla="*/ T28 w 4491"/>
                  <a:gd name="T30" fmla="+- 0 2020 1909"/>
                  <a:gd name="T31" fmla="*/ 2020 h 350"/>
                  <a:gd name="T32" fmla="+- 0 10877 7526"/>
                  <a:gd name="T33" fmla="*/ T32 w 4491"/>
                  <a:gd name="T34" fmla="+- 0 2005 1909"/>
                  <a:gd name="T35" fmla="*/ 2005 h 350"/>
                  <a:gd name="T36" fmla="+- 0 10859 7526"/>
                  <a:gd name="T37" fmla="*/ T36 w 4491"/>
                  <a:gd name="T38" fmla="+- 0 1995 1909"/>
                  <a:gd name="T39" fmla="*/ 1995 h 350"/>
                  <a:gd name="T40" fmla="+- 0 10835 7526"/>
                  <a:gd name="T41" fmla="*/ T40 w 4491"/>
                  <a:gd name="T42" fmla="+- 0 1990 1909"/>
                  <a:gd name="T43" fmla="*/ 1990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491" h="350">
                    <a:moveTo>
                      <a:pt x="3309" y="81"/>
                    </a:moveTo>
                    <a:lnTo>
                      <a:pt x="3245" y="88"/>
                    </a:lnTo>
                    <a:lnTo>
                      <a:pt x="3229" y="136"/>
                    </a:lnTo>
                    <a:lnTo>
                      <a:pt x="3247" y="125"/>
                    </a:lnTo>
                    <a:lnTo>
                      <a:pt x="3266" y="118"/>
                    </a:lnTo>
                    <a:lnTo>
                      <a:pt x="3286" y="115"/>
                    </a:lnTo>
                    <a:lnTo>
                      <a:pt x="3365" y="115"/>
                    </a:lnTo>
                    <a:lnTo>
                      <a:pt x="3363" y="111"/>
                    </a:lnTo>
                    <a:lnTo>
                      <a:pt x="3351" y="96"/>
                    </a:lnTo>
                    <a:lnTo>
                      <a:pt x="3333" y="86"/>
                    </a:lnTo>
                    <a:lnTo>
                      <a:pt x="3309" y="81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2" name="Freeform 125">
                <a:extLst>
                  <a:ext uri="{FF2B5EF4-FFF2-40B4-BE49-F238E27FC236}">
                    <a16:creationId xmlns:a16="http://schemas.microsoft.com/office/drawing/2014/main" id="{E8213BBA-26DA-638A-B800-906F31841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574 7526"/>
                  <a:gd name="T1" fmla="*/ T0 w 4491"/>
                  <a:gd name="T2" fmla="+- 0 1909 1909"/>
                  <a:gd name="T3" fmla="*/ 1909 h 350"/>
                  <a:gd name="T4" fmla="+- 0 10526 7526"/>
                  <a:gd name="T5" fmla="*/ T4 w 4491"/>
                  <a:gd name="T6" fmla="+- 0 1909 1909"/>
                  <a:gd name="T7" fmla="*/ 1909 h 350"/>
                  <a:gd name="T8" fmla="+- 0 10526 7526"/>
                  <a:gd name="T9" fmla="*/ T8 w 4491"/>
                  <a:gd name="T10" fmla="+- 0 2179 1909"/>
                  <a:gd name="T11" fmla="*/ 2179 h 350"/>
                  <a:gd name="T12" fmla="+- 0 10574 7526"/>
                  <a:gd name="T13" fmla="*/ T12 w 4491"/>
                  <a:gd name="T14" fmla="+- 0 2179 1909"/>
                  <a:gd name="T15" fmla="*/ 2179 h 350"/>
                  <a:gd name="T16" fmla="+- 0 10574 7526"/>
                  <a:gd name="T17" fmla="*/ T16 w 4491"/>
                  <a:gd name="T18" fmla="+- 0 2088 1909"/>
                  <a:gd name="T19" fmla="*/ 2088 h 350"/>
                  <a:gd name="T20" fmla="+- 0 10576 7526"/>
                  <a:gd name="T21" fmla="*/ T20 w 4491"/>
                  <a:gd name="T22" fmla="+- 0 2067 1909"/>
                  <a:gd name="T23" fmla="*/ 2067 h 350"/>
                  <a:gd name="T24" fmla="+- 0 10583 7526"/>
                  <a:gd name="T25" fmla="*/ T24 w 4491"/>
                  <a:gd name="T26" fmla="+- 0 2046 1909"/>
                  <a:gd name="T27" fmla="*/ 2046 h 350"/>
                  <a:gd name="T28" fmla="+- 0 10599 7526"/>
                  <a:gd name="T29" fmla="*/ T28 w 4491"/>
                  <a:gd name="T30" fmla="+- 0 2031 1909"/>
                  <a:gd name="T31" fmla="*/ 2031 h 350"/>
                  <a:gd name="T32" fmla="+- 0 10691 7526"/>
                  <a:gd name="T33" fmla="*/ T32 w 4491"/>
                  <a:gd name="T34" fmla="+- 0 2031 1909"/>
                  <a:gd name="T35" fmla="*/ 2031 h 350"/>
                  <a:gd name="T36" fmla="+- 0 10686 7526"/>
                  <a:gd name="T37" fmla="*/ T36 w 4491"/>
                  <a:gd name="T38" fmla="+- 0 2019 1909"/>
                  <a:gd name="T39" fmla="*/ 2019 h 350"/>
                  <a:gd name="T40" fmla="+- 0 10574 7526"/>
                  <a:gd name="T41" fmla="*/ T40 w 4491"/>
                  <a:gd name="T42" fmla="+- 0 2019 1909"/>
                  <a:gd name="T43" fmla="*/ 2019 h 350"/>
                  <a:gd name="T44" fmla="+- 0 10574 7526"/>
                  <a:gd name="T45" fmla="*/ T44 w 4491"/>
                  <a:gd name="T46" fmla="+- 0 1909 1909"/>
                  <a:gd name="T47" fmla="*/ 190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3048" y="0"/>
                    </a:moveTo>
                    <a:lnTo>
                      <a:pt x="3000" y="0"/>
                    </a:lnTo>
                    <a:lnTo>
                      <a:pt x="3000" y="270"/>
                    </a:lnTo>
                    <a:lnTo>
                      <a:pt x="3048" y="270"/>
                    </a:lnTo>
                    <a:lnTo>
                      <a:pt x="3048" y="179"/>
                    </a:lnTo>
                    <a:lnTo>
                      <a:pt x="3050" y="158"/>
                    </a:lnTo>
                    <a:lnTo>
                      <a:pt x="3057" y="137"/>
                    </a:lnTo>
                    <a:lnTo>
                      <a:pt x="3073" y="122"/>
                    </a:lnTo>
                    <a:lnTo>
                      <a:pt x="3165" y="122"/>
                    </a:lnTo>
                    <a:lnTo>
                      <a:pt x="3160" y="110"/>
                    </a:lnTo>
                    <a:lnTo>
                      <a:pt x="3048" y="110"/>
                    </a:lnTo>
                    <a:lnTo>
                      <a:pt x="3048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3" name="Freeform 124">
                <a:extLst>
                  <a:ext uri="{FF2B5EF4-FFF2-40B4-BE49-F238E27FC236}">
                    <a16:creationId xmlns:a16="http://schemas.microsoft.com/office/drawing/2014/main" id="{4476D1E7-9057-2A56-7825-8FC47D5EE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691 7526"/>
                  <a:gd name="T1" fmla="*/ T0 w 4491"/>
                  <a:gd name="T2" fmla="+- 0 2031 1909"/>
                  <a:gd name="T3" fmla="*/ 2031 h 350"/>
                  <a:gd name="T4" fmla="+- 0 10599 7526"/>
                  <a:gd name="T5" fmla="*/ T4 w 4491"/>
                  <a:gd name="T6" fmla="+- 0 2031 1909"/>
                  <a:gd name="T7" fmla="*/ 2031 h 350"/>
                  <a:gd name="T8" fmla="+- 0 10628 7526"/>
                  <a:gd name="T9" fmla="*/ T8 w 4491"/>
                  <a:gd name="T10" fmla="+- 0 2034 1909"/>
                  <a:gd name="T11" fmla="*/ 2034 h 350"/>
                  <a:gd name="T12" fmla="+- 0 10642 7526"/>
                  <a:gd name="T13" fmla="*/ T12 w 4491"/>
                  <a:gd name="T14" fmla="+- 0 2047 1909"/>
                  <a:gd name="T15" fmla="*/ 2047 h 350"/>
                  <a:gd name="T16" fmla="+- 0 10647 7526"/>
                  <a:gd name="T17" fmla="*/ T16 w 4491"/>
                  <a:gd name="T18" fmla="+- 0 2065 1909"/>
                  <a:gd name="T19" fmla="*/ 2065 h 350"/>
                  <a:gd name="T20" fmla="+- 0 10648 7526"/>
                  <a:gd name="T21" fmla="*/ T20 w 4491"/>
                  <a:gd name="T22" fmla="+- 0 2179 1909"/>
                  <a:gd name="T23" fmla="*/ 2179 h 350"/>
                  <a:gd name="T24" fmla="+- 0 10696 7526"/>
                  <a:gd name="T25" fmla="*/ T24 w 4491"/>
                  <a:gd name="T26" fmla="+- 0 2179 1909"/>
                  <a:gd name="T27" fmla="*/ 2179 h 350"/>
                  <a:gd name="T28" fmla="+- 0 10696 7526"/>
                  <a:gd name="T29" fmla="*/ T28 w 4491"/>
                  <a:gd name="T30" fmla="+- 0 2062 1909"/>
                  <a:gd name="T31" fmla="*/ 2062 h 350"/>
                  <a:gd name="T32" fmla="+- 0 10693 7526"/>
                  <a:gd name="T33" fmla="*/ T32 w 4491"/>
                  <a:gd name="T34" fmla="+- 0 2037 1909"/>
                  <a:gd name="T35" fmla="*/ 2037 h 350"/>
                  <a:gd name="T36" fmla="+- 0 10691 7526"/>
                  <a:gd name="T37" fmla="*/ T36 w 4491"/>
                  <a:gd name="T38" fmla="+- 0 2031 1909"/>
                  <a:gd name="T39" fmla="*/ 203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91" h="350">
                    <a:moveTo>
                      <a:pt x="3165" y="122"/>
                    </a:moveTo>
                    <a:lnTo>
                      <a:pt x="3073" y="122"/>
                    </a:lnTo>
                    <a:lnTo>
                      <a:pt x="3102" y="125"/>
                    </a:lnTo>
                    <a:lnTo>
                      <a:pt x="3116" y="138"/>
                    </a:lnTo>
                    <a:lnTo>
                      <a:pt x="3121" y="156"/>
                    </a:lnTo>
                    <a:lnTo>
                      <a:pt x="3122" y="270"/>
                    </a:lnTo>
                    <a:lnTo>
                      <a:pt x="3170" y="270"/>
                    </a:lnTo>
                    <a:lnTo>
                      <a:pt x="3170" y="153"/>
                    </a:lnTo>
                    <a:lnTo>
                      <a:pt x="3167" y="128"/>
                    </a:lnTo>
                    <a:lnTo>
                      <a:pt x="3165" y="12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4" name="Freeform 123">
                <a:extLst>
                  <a:ext uri="{FF2B5EF4-FFF2-40B4-BE49-F238E27FC236}">
                    <a16:creationId xmlns:a16="http://schemas.microsoft.com/office/drawing/2014/main" id="{BB13BE42-5916-B553-ECC8-01C645783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653 7526"/>
                  <a:gd name="T1" fmla="*/ T0 w 4491"/>
                  <a:gd name="T2" fmla="+- 0 1992 1909"/>
                  <a:gd name="T3" fmla="*/ 1992 h 350"/>
                  <a:gd name="T4" fmla="+- 0 10588 7526"/>
                  <a:gd name="T5" fmla="*/ T4 w 4491"/>
                  <a:gd name="T6" fmla="+- 0 2005 1909"/>
                  <a:gd name="T7" fmla="*/ 2005 h 350"/>
                  <a:gd name="T8" fmla="+- 0 10574 7526"/>
                  <a:gd name="T9" fmla="*/ T8 w 4491"/>
                  <a:gd name="T10" fmla="+- 0 2019 1909"/>
                  <a:gd name="T11" fmla="*/ 2019 h 350"/>
                  <a:gd name="T12" fmla="+- 0 10686 7526"/>
                  <a:gd name="T13" fmla="*/ T12 w 4491"/>
                  <a:gd name="T14" fmla="+- 0 2019 1909"/>
                  <a:gd name="T15" fmla="*/ 2019 h 350"/>
                  <a:gd name="T16" fmla="+- 0 10686 7526"/>
                  <a:gd name="T17" fmla="*/ T16 w 4491"/>
                  <a:gd name="T18" fmla="+- 0 2017 1909"/>
                  <a:gd name="T19" fmla="*/ 2017 h 350"/>
                  <a:gd name="T20" fmla="+- 0 10672 7526"/>
                  <a:gd name="T21" fmla="*/ T20 w 4491"/>
                  <a:gd name="T22" fmla="+- 0 2001 1909"/>
                  <a:gd name="T23" fmla="*/ 2001 h 350"/>
                  <a:gd name="T24" fmla="+- 0 10653 7526"/>
                  <a:gd name="T25" fmla="*/ T24 w 4491"/>
                  <a:gd name="T26" fmla="+- 0 1992 1909"/>
                  <a:gd name="T27" fmla="*/ 1992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91" h="350">
                    <a:moveTo>
                      <a:pt x="3127" y="83"/>
                    </a:moveTo>
                    <a:lnTo>
                      <a:pt x="3062" y="96"/>
                    </a:lnTo>
                    <a:lnTo>
                      <a:pt x="3048" y="110"/>
                    </a:lnTo>
                    <a:lnTo>
                      <a:pt x="3160" y="110"/>
                    </a:lnTo>
                    <a:lnTo>
                      <a:pt x="3160" y="108"/>
                    </a:lnTo>
                    <a:lnTo>
                      <a:pt x="3146" y="92"/>
                    </a:lnTo>
                    <a:lnTo>
                      <a:pt x="3127" y="83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5" name="Freeform 122">
                <a:extLst>
                  <a:ext uri="{FF2B5EF4-FFF2-40B4-BE49-F238E27FC236}">
                    <a16:creationId xmlns:a16="http://schemas.microsoft.com/office/drawing/2014/main" id="{DC8D9F5C-9C9B-F60C-97AA-3472818E1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429 7526"/>
                  <a:gd name="T1" fmla="*/ T0 w 4491"/>
                  <a:gd name="T2" fmla="+- 0 1993 1909"/>
                  <a:gd name="T3" fmla="*/ 1993 h 350"/>
                  <a:gd name="T4" fmla="+- 0 10387 7526"/>
                  <a:gd name="T5" fmla="*/ T4 w 4491"/>
                  <a:gd name="T6" fmla="+- 0 1993 1909"/>
                  <a:gd name="T7" fmla="*/ 1993 h 350"/>
                  <a:gd name="T8" fmla="+- 0 10387 7526"/>
                  <a:gd name="T9" fmla="*/ T8 w 4491"/>
                  <a:gd name="T10" fmla="+- 0 2179 1909"/>
                  <a:gd name="T11" fmla="*/ 2179 h 350"/>
                  <a:gd name="T12" fmla="+- 0 10435 7526"/>
                  <a:gd name="T13" fmla="*/ T12 w 4491"/>
                  <a:gd name="T14" fmla="+- 0 2179 1909"/>
                  <a:gd name="T15" fmla="*/ 2179 h 350"/>
                  <a:gd name="T16" fmla="+- 0 10435 7526"/>
                  <a:gd name="T17" fmla="*/ T16 w 4491"/>
                  <a:gd name="T18" fmla="+- 0 2111 1909"/>
                  <a:gd name="T19" fmla="*/ 2111 h 350"/>
                  <a:gd name="T20" fmla="+- 0 10435 7526"/>
                  <a:gd name="T21" fmla="*/ T20 w 4491"/>
                  <a:gd name="T22" fmla="+- 0 2089 1909"/>
                  <a:gd name="T23" fmla="*/ 2089 h 350"/>
                  <a:gd name="T24" fmla="+- 0 10439 7526"/>
                  <a:gd name="T25" fmla="*/ T24 w 4491"/>
                  <a:gd name="T26" fmla="+- 0 2066 1909"/>
                  <a:gd name="T27" fmla="*/ 2066 h 350"/>
                  <a:gd name="T28" fmla="+- 0 10448 7526"/>
                  <a:gd name="T29" fmla="*/ T28 w 4491"/>
                  <a:gd name="T30" fmla="+- 0 2046 1909"/>
                  <a:gd name="T31" fmla="*/ 2046 h 350"/>
                  <a:gd name="T32" fmla="+- 0 10467 7526"/>
                  <a:gd name="T33" fmla="*/ T32 w 4491"/>
                  <a:gd name="T34" fmla="+- 0 2036 1909"/>
                  <a:gd name="T35" fmla="*/ 2036 h 350"/>
                  <a:gd name="T36" fmla="+- 0 10472 7526"/>
                  <a:gd name="T37" fmla="*/ T36 w 4491"/>
                  <a:gd name="T38" fmla="+- 0 2036 1909"/>
                  <a:gd name="T39" fmla="*/ 2036 h 350"/>
                  <a:gd name="T40" fmla="+- 0 10429 7526"/>
                  <a:gd name="T41" fmla="*/ T40 w 4491"/>
                  <a:gd name="T42" fmla="+- 0 2036 1909"/>
                  <a:gd name="T43" fmla="*/ 2036 h 350"/>
                  <a:gd name="T44" fmla="+- 0 10429 7526"/>
                  <a:gd name="T45" fmla="*/ T44 w 4491"/>
                  <a:gd name="T46" fmla="+- 0 1993 1909"/>
                  <a:gd name="T47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2903" y="84"/>
                    </a:moveTo>
                    <a:lnTo>
                      <a:pt x="2861" y="84"/>
                    </a:lnTo>
                    <a:lnTo>
                      <a:pt x="2861" y="270"/>
                    </a:lnTo>
                    <a:lnTo>
                      <a:pt x="2909" y="270"/>
                    </a:lnTo>
                    <a:lnTo>
                      <a:pt x="2909" y="202"/>
                    </a:lnTo>
                    <a:lnTo>
                      <a:pt x="2909" y="180"/>
                    </a:lnTo>
                    <a:lnTo>
                      <a:pt x="2913" y="157"/>
                    </a:lnTo>
                    <a:lnTo>
                      <a:pt x="2922" y="137"/>
                    </a:lnTo>
                    <a:lnTo>
                      <a:pt x="2941" y="127"/>
                    </a:lnTo>
                    <a:lnTo>
                      <a:pt x="2946" y="127"/>
                    </a:lnTo>
                    <a:lnTo>
                      <a:pt x="2903" y="127"/>
                    </a:lnTo>
                    <a:lnTo>
                      <a:pt x="2903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6" name="Freeform 121">
                <a:extLst>
                  <a:ext uri="{FF2B5EF4-FFF2-40B4-BE49-F238E27FC236}">
                    <a16:creationId xmlns:a16="http://schemas.microsoft.com/office/drawing/2014/main" id="{07A31E31-30AC-87CA-ED61-DD4F159B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496 7526"/>
                  <a:gd name="T1" fmla="*/ T0 w 4491"/>
                  <a:gd name="T2" fmla="+- 0 2035 1909"/>
                  <a:gd name="T3" fmla="*/ 2035 h 350"/>
                  <a:gd name="T4" fmla="+- 0 10483 7526"/>
                  <a:gd name="T5" fmla="*/ T4 w 4491"/>
                  <a:gd name="T6" fmla="+- 0 2035 1909"/>
                  <a:gd name="T7" fmla="*/ 2035 h 350"/>
                  <a:gd name="T8" fmla="+- 0 10491 7526"/>
                  <a:gd name="T9" fmla="*/ T8 w 4491"/>
                  <a:gd name="T10" fmla="+- 0 2037 1909"/>
                  <a:gd name="T11" fmla="*/ 2037 h 350"/>
                  <a:gd name="T12" fmla="+- 0 10496 7526"/>
                  <a:gd name="T13" fmla="*/ T12 w 4491"/>
                  <a:gd name="T14" fmla="+- 0 2039 1909"/>
                  <a:gd name="T15" fmla="*/ 2039 h 350"/>
                  <a:gd name="T16" fmla="+- 0 10496 7526"/>
                  <a:gd name="T17" fmla="*/ T16 w 4491"/>
                  <a:gd name="T18" fmla="+- 0 2035 1909"/>
                  <a:gd name="T19" fmla="*/ 2035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2970" y="126"/>
                    </a:moveTo>
                    <a:lnTo>
                      <a:pt x="2957" y="126"/>
                    </a:lnTo>
                    <a:lnTo>
                      <a:pt x="2965" y="128"/>
                    </a:lnTo>
                    <a:lnTo>
                      <a:pt x="2970" y="130"/>
                    </a:lnTo>
                    <a:lnTo>
                      <a:pt x="2970" y="126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7" name="Freeform 120">
                <a:extLst>
                  <a:ext uri="{FF2B5EF4-FFF2-40B4-BE49-F238E27FC236}">
                    <a16:creationId xmlns:a16="http://schemas.microsoft.com/office/drawing/2014/main" id="{99DA44E8-D3A5-B349-0B3E-E11C3790C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491 7526"/>
                  <a:gd name="T1" fmla="*/ T0 w 4491"/>
                  <a:gd name="T2" fmla="+- 0 1989 1909"/>
                  <a:gd name="T3" fmla="*/ 1989 h 350"/>
                  <a:gd name="T4" fmla="+- 0 10481 7526"/>
                  <a:gd name="T5" fmla="*/ T4 w 4491"/>
                  <a:gd name="T6" fmla="+- 0 1989 1909"/>
                  <a:gd name="T7" fmla="*/ 1989 h 350"/>
                  <a:gd name="T8" fmla="+- 0 10458 7526"/>
                  <a:gd name="T9" fmla="*/ T8 w 4491"/>
                  <a:gd name="T10" fmla="+- 0 1995 1909"/>
                  <a:gd name="T11" fmla="*/ 1995 h 350"/>
                  <a:gd name="T12" fmla="+- 0 10441 7526"/>
                  <a:gd name="T13" fmla="*/ T12 w 4491"/>
                  <a:gd name="T14" fmla="+- 0 2011 1909"/>
                  <a:gd name="T15" fmla="*/ 2011 h 350"/>
                  <a:gd name="T16" fmla="+- 0 10432 7526"/>
                  <a:gd name="T17" fmla="*/ T16 w 4491"/>
                  <a:gd name="T18" fmla="+- 0 2028 1909"/>
                  <a:gd name="T19" fmla="*/ 2028 h 350"/>
                  <a:gd name="T20" fmla="+- 0 10429 7526"/>
                  <a:gd name="T21" fmla="*/ T20 w 4491"/>
                  <a:gd name="T22" fmla="+- 0 2036 1909"/>
                  <a:gd name="T23" fmla="*/ 2036 h 350"/>
                  <a:gd name="T24" fmla="+- 0 10472 7526"/>
                  <a:gd name="T25" fmla="*/ T24 w 4491"/>
                  <a:gd name="T26" fmla="+- 0 2036 1909"/>
                  <a:gd name="T27" fmla="*/ 2036 h 350"/>
                  <a:gd name="T28" fmla="+- 0 10483 7526"/>
                  <a:gd name="T29" fmla="*/ T28 w 4491"/>
                  <a:gd name="T30" fmla="+- 0 2035 1909"/>
                  <a:gd name="T31" fmla="*/ 2035 h 350"/>
                  <a:gd name="T32" fmla="+- 0 10496 7526"/>
                  <a:gd name="T33" fmla="*/ T32 w 4491"/>
                  <a:gd name="T34" fmla="+- 0 2035 1909"/>
                  <a:gd name="T35" fmla="*/ 2035 h 350"/>
                  <a:gd name="T36" fmla="+- 0 10496 7526"/>
                  <a:gd name="T37" fmla="*/ T36 w 4491"/>
                  <a:gd name="T38" fmla="+- 0 1990 1909"/>
                  <a:gd name="T39" fmla="*/ 1990 h 350"/>
                  <a:gd name="T40" fmla="+- 0 10491 7526"/>
                  <a:gd name="T41" fmla="*/ T40 w 4491"/>
                  <a:gd name="T42" fmla="+- 0 1989 1909"/>
                  <a:gd name="T43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491" h="350">
                    <a:moveTo>
                      <a:pt x="2965" y="80"/>
                    </a:moveTo>
                    <a:lnTo>
                      <a:pt x="2955" y="80"/>
                    </a:lnTo>
                    <a:lnTo>
                      <a:pt x="2932" y="86"/>
                    </a:lnTo>
                    <a:lnTo>
                      <a:pt x="2915" y="102"/>
                    </a:lnTo>
                    <a:lnTo>
                      <a:pt x="2906" y="119"/>
                    </a:lnTo>
                    <a:lnTo>
                      <a:pt x="2903" y="127"/>
                    </a:lnTo>
                    <a:lnTo>
                      <a:pt x="2946" y="127"/>
                    </a:lnTo>
                    <a:lnTo>
                      <a:pt x="2957" y="126"/>
                    </a:lnTo>
                    <a:lnTo>
                      <a:pt x="2970" y="126"/>
                    </a:lnTo>
                    <a:lnTo>
                      <a:pt x="2970" y="81"/>
                    </a:lnTo>
                    <a:lnTo>
                      <a:pt x="2965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8" name="Freeform 119">
                <a:extLst>
                  <a:ext uri="{FF2B5EF4-FFF2-40B4-BE49-F238E27FC236}">
                    <a16:creationId xmlns:a16="http://schemas.microsoft.com/office/drawing/2014/main" id="{6E4660CC-1897-078E-2532-BE274D80B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263 7526"/>
                  <a:gd name="T1" fmla="*/ T0 w 4491"/>
                  <a:gd name="T2" fmla="+- 0 1989 1909"/>
                  <a:gd name="T3" fmla="*/ 1989 h 350"/>
                  <a:gd name="T4" fmla="+- 0 10200 7526"/>
                  <a:gd name="T5" fmla="*/ T4 w 4491"/>
                  <a:gd name="T6" fmla="+- 0 2013 1909"/>
                  <a:gd name="T7" fmla="*/ 2013 h 350"/>
                  <a:gd name="T8" fmla="+- 0 10174 7526"/>
                  <a:gd name="T9" fmla="*/ T8 w 4491"/>
                  <a:gd name="T10" fmla="+- 0 2072 1909"/>
                  <a:gd name="T11" fmla="*/ 2072 h 350"/>
                  <a:gd name="T12" fmla="+- 0 10176 7526"/>
                  <a:gd name="T13" fmla="*/ T12 w 4491"/>
                  <a:gd name="T14" fmla="+- 0 2100 1909"/>
                  <a:gd name="T15" fmla="*/ 2100 h 350"/>
                  <a:gd name="T16" fmla="+- 0 10203 7526"/>
                  <a:gd name="T17" fmla="*/ T16 w 4491"/>
                  <a:gd name="T18" fmla="+- 0 2160 1909"/>
                  <a:gd name="T19" fmla="*/ 2160 h 350"/>
                  <a:gd name="T20" fmla="+- 0 10260 7526"/>
                  <a:gd name="T21" fmla="*/ T20 w 4491"/>
                  <a:gd name="T22" fmla="+- 0 2183 1909"/>
                  <a:gd name="T23" fmla="*/ 2183 h 350"/>
                  <a:gd name="T24" fmla="+- 0 10286 7526"/>
                  <a:gd name="T25" fmla="*/ T24 w 4491"/>
                  <a:gd name="T26" fmla="+- 0 2182 1909"/>
                  <a:gd name="T27" fmla="*/ 2182 h 350"/>
                  <a:gd name="T28" fmla="+- 0 10306 7526"/>
                  <a:gd name="T29" fmla="*/ T28 w 4491"/>
                  <a:gd name="T30" fmla="+- 0 2179 1909"/>
                  <a:gd name="T31" fmla="*/ 2179 h 350"/>
                  <a:gd name="T32" fmla="+- 0 10323 7526"/>
                  <a:gd name="T33" fmla="*/ T32 w 4491"/>
                  <a:gd name="T34" fmla="+- 0 2174 1909"/>
                  <a:gd name="T35" fmla="*/ 2174 h 350"/>
                  <a:gd name="T36" fmla="+- 0 10329 7526"/>
                  <a:gd name="T37" fmla="*/ T36 w 4491"/>
                  <a:gd name="T38" fmla="+- 0 2148 1909"/>
                  <a:gd name="T39" fmla="*/ 2148 h 350"/>
                  <a:gd name="T40" fmla="+- 0 10277 7526"/>
                  <a:gd name="T41" fmla="*/ T40 w 4491"/>
                  <a:gd name="T42" fmla="+- 0 2148 1909"/>
                  <a:gd name="T43" fmla="*/ 2148 h 350"/>
                  <a:gd name="T44" fmla="+- 0 10252 7526"/>
                  <a:gd name="T45" fmla="*/ T44 w 4491"/>
                  <a:gd name="T46" fmla="+- 0 2144 1909"/>
                  <a:gd name="T47" fmla="*/ 2144 h 350"/>
                  <a:gd name="T48" fmla="+- 0 10234 7526"/>
                  <a:gd name="T49" fmla="*/ T48 w 4491"/>
                  <a:gd name="T50" fmla="+- 0 2134 1909"/>
                  <a:gd name="T51" fmla="*/ 2134 h 350"/>
                  <a:gd name="T52" fmla="+- 0 10223 7526"/>
                  <a:gd name="T53" fmla="*/ T52 w 4491"/>
                  <a:gd name="T54" fmla="+- 0 2117 1909"/>
                  <a:gd name="T55" fmla="*/ 2117 h 350"/>
                  <a:gd name="T56" fmla="+- 0 10348 7526"/>
                  <a:gd name="T57" fmla="*/ T56 w 4491"/>
                  <a:gd name="T58" fmla="+- 0 2101 1909"/>
                  <a:gd name="T59" fmla="*/ 2101 h 350"/>
                  <a:gd name="T60" fmla="+- 0 10346 7526"/>
                  <a:gd name="T61" fmla="*/ T60 w 4491"/>
                  <a:gd name="T62" fmla="+- 0 2075 1909"/>
                  <a:gd name="T63" fmla="*/ 2075 h 350"/>
                  <a:gd name="T64" fmla="+- 0 10345 7526"/>
                  <a:gd name="T65" fmla="*/ T64 w 4491"/>
                  <a:gd name="T66" fmla="+- 0 2068 1909"/>
                  <a:gd name="T67" fmla="*/ 2068 h 350"/>
                  <a:gd name="T68" fmla="+- 0 10219 7526"/>
                  <a:gd name="T69" fmla="*/ T68 w 4491"/>
                  <a:gd name="T70" fmla="+- 0 2068 1909"/>
                  <a:gd name="T71" fmla="*/ 2068 h 350"/>
                  <a:gd name="T72" fmla="+- 0 10225 7526"/>
                  <a:gd name="T73" fmla="*/ T72 w 4491"/>
                  <a:gd name="T74" fmla="+- 0 2046 1909"/>
                  <a:gd name="T75" fmla="*/ 2046 h 350"/>
                  <a:gd name="T76" fmla="+- 0 10239 7526"/>
                  <a:gd name="T77" fmla="*/ T76 w 4491"/>
                  <a:gd name="T78" fmla="+- 0 2031 1909"/>
                  <a:gd name="T79" fmla="*/ 2031 h 350"/>
                  <a:gd name="T80" fmla="+- 0 10261 7526"/>
                  <a:gd name="T81" fmla="*/ T80 w 4491"/>
                  <a:gd name="T82" fmla="+- 0 2024 1909"/>
                  <a:gd name="T83" fmla="*/ 2024 h 350"/>
                  <a:gd name="T84" fmla="+- 0 10331 7526"/>
                  <a:gd name="T85" fmla="*/ T84 w 4491"/>
                  <a:gd name="T86" fmla="+- 0 2024 1909"/>
                  <a:gd name="T87" fmla="*/ 2024 h 350"/>
                  <a:gd name="T88" fmla="+- 0 10324 7526"/>
                  <a:gd name="T89" fmla="*/ T88 w 4491"/>
                  <a:gd name="T90" fmla="+- 0 2014 1909"/>
                  <a:gd name="T91" fmla="*/ 2014 h 350"/>
                  <a:gd name="T92" fmla="+- 0 10309 7526"/>
                  <a:gd name="T93" fmla="*/ T92 w 4491"/>
                  <a:gd name="T94" fmla="+- 0 2001 1909"/>
                  <a:gd name="T95" fmla="*/ 2001 h 350"/>
                  <a:gd name="T96" fmla="+- 0 10288 7526"/>
                  <a:gd name="T97" fmla="*/ T96 w 4491"/>
                  <a:gd name="T98" fmla="+- 0 1993 1909"/>
                  <a:gd name="T99" fmla="*/ 1993 h 350"/>
                  <a:gd name="T100" fmla="+- 0 10263 7526"/>
                  <a:gd name="T101" fmla="*/ T100 w 4491"/>
                  <a:gd name="T102" fmla="+- 0 1989 1909"/>
                  <a:gd name="T103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491" h="350">
                    <a:moveTo>
                      <a:pt x="2737" y="80"/>
                    </a:moveTo>
                    <a:lnTo>
                      <a:pt x="2674" y="104"/>
                    </a:lnTo>
                    <a:lnTo>
                      <a:pt x="2648" y="163"/>
                    </a:lnTo>
                    <a:lnTo>
                      <a:pt x="2650" y="191"/>
                    </a:lnTo>
                    <a:lnTo>
                      <a:pt x="2677" y="251"/>
                    </a:lnTo>
                    <a:lnTo>
                      <a:pt x="2734" y="274"/>
                    </a:lnTo>
                    <a:lnTo>
                      <a:pt x="2760" y="273"/>
                    </a:lnTo>
                    <a:lnTo>
                      <a:pt x="2780" y="270"/>
                    </a:lnTo>
                    <a:lnTo>
                      <a:pt x="2797" y="265"/>
                    </a:lnTo>
                    <a:lnTo>
                      <a:pt x="2803" y="239"/>
                    </a:lnTo>
                    <a:lnTo>
                      <a:pt x="2751" y="239"/>
                    </a:lnTo>
                    <a:lnTo>
                      <a:pt x="2726" y="235"/>
                    </a:lnTo>
                    <a:lnTo>
                      <a:pt x="2708" y="225"/>
                    </a:lnTo>
                    <a:lnTo>
                      <a:pt x="2697" y="208"/>
                    </a:lnTo>
                    <a:lnTo>
                      <a:pt x="2822" y="192"/>
                    </a:lnTo>
                    <a:lnTo>
                      <a:pt x="2820" y="166"/>
                    </a:lnTo>
                    <a:lnTo>
                      <a:pt x="2819" y="159"/>
                    </a:lnTo>
                    <a:lnTo>
                      <a:pt x="2693" y="159"/>
                    </a:lnTo>
                    <a:lnTo>
                      <a:pt x="2699" y="137"/>
                    </a:lnTo>
                    <a:lnTo>
                      <a:pt x="2713" y="122"/>
                    </a:lnTo>
                    <a:lnTo>
                      <a:pt x="2735" y="115"/>
                    </a:lnTo>
                    <a:lnTo>
                      <a:pt x="2805" y="115"/>
                    </a:lnTo>
                    <a:lnTo>
                      <a:pt x="2798" y="105"/>
                    </a:lnTo>
                    <a:lnTo>
                      <a:pt x="2783" y="92"/>
                    </a:lnTo>
                    <a:lnTo>
                      <a:pt x="2762" y="84"/>
                    </a:lnTo>
                    <a:lnTo>
                      <a:pt x="2737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9" name="Freeform 118">
                <a:extLst>
                  <a:ext uri="{FF2B5EF4-FFF2-40B4-BE49-F238E27FC236}">
                    <a16:creationId xmlns:a16="http://schemas.microsoft.com/office/drawing/2014/main" id="{2EE6E3D5-093C-7F00-C8F3-1E1750751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334 7526"/>
                  <a:gd name="T1" fmla="*/ T0 w 4491"/>
                  <a:gd name="T2" fmla="+- 0 2129 1909"/>
                  <a:gd name="T3" fmla="*/ 2129 h 350"/>
                  <a:gd name="T4" fmla="+- 0 10316 7526"/>
                  <a:gd name="T5" fmla="*/ T4 w 4491"/>
                  <a:gd name="T6" fmla="+- 0 2138 1909"/>
                  <a:gd name="T7" fmla="*/ 2138 h 350"/>
                  <a:gd name="T8" fmla="+- 0 10298 7526"/>
                  <a:gd name="T9" fmla="*/ T8 w 4491"/>
                  <a:gd name="T10" fmla="+- 0 2145 1909"/>
                  <a:gd name="T11" fmla="*/ 2145 h 350"/>
                  <a:gd name="T12" fmla="+- 0 10277 7526"/>
                  <a:gd name="T13" fmla="*/ T12 w 4491"/>
                  <a:gd name="T14" fmla="+- 0 2148 1909"/>
                  <a:gd name="T15" fmla="*/ 2148 h 350"/>
                  <a:gd name="T16" fmla="+- 0 10329 7526"/>
                  <a:gd name="T17" fmla="*/ T16 w 4491"/>
                  <a:gd name="T18" fmla="+- 0 2148 1909"/>
                  <a:gd name="T19" fmla="*/ 2148 h 350"/>
                  <a:gd name="T20" fmla="+- 0 10334 7526"/>
                  <a:gd name="T21" fmla="*/ T20 w 4491"/>
                  <a:gd name="T22" fmla="+- 0 2129 1909"/>
                  <a:gd name="T23" fmla="*/ 21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491" h="350">
                    <a:moveTo>
                      <a:pt x="2808" y="220"/>
                    </a:moveTo>
                    <a:lnTo>
                      <a:pt x="2790" y="229"/>
                    </a:lnTo>
                    <a:lnTo>
                      <a:pt x="2772" y="236"/>
                    </a:lnTo>
                    <a:lnTo>
                      <a:pt x="2751" y="239"/>
                    </a:lnTo>
                    <a:lnTo>
                      <a:pt x="2803" y="239"/>
                    </a:lnTo>
                    <a:lnTo>
                      <a:pt x="2808" y="2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2D95F238-42A8-8489-F9E1-38BAE9B6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331 7526"/>
                  <a:gd name="T1" fmla="*/ T0 w 4491"/>
                  <a:gd name="T2" fmla="+- 0 2024 1909"/>
                  <a:gd name="T3" fmla="*/ 2024 h 350"/>
                  <a:gd name="T4" fmla="+- 0 10261 7526"/>
                  <a:gd name="T5" fmla="*/ T4 w 4491"/>
                  <a:gd name="T6" fmla="+- 0 2024 1909"/>
                  <a:gd name="T7" fmla="*/ 2024 h 350"/>
                  <a:gd name="T8" fmla="+- 0 10284 7526"/>
                  <a:gd name="T9" fmla="*/ T8 w 4491"/>
                  <a:gd name="T10" fmla="+- 0 2031 1909"/>
                  <a:gd name="T11" fmla="*/ 2031 h 350"/>
                  <a:gd name="T12" fmla="+- 0 10297 7526"/>
                  <a:gd name="T13" fmla="*/ T12 w 4491"/>
                  <a:gd name="T14" fmla="+- 0 2046 1909"/>
                  <a:gd name="T15" fmla="*/ 2046 h 350"/>
                  <a:gd name="T16" fmla="+- 0 10219 7526"/>
                  <a:gd name="T17" fmla="*/ T16 w 4491"/>
                  <a:gd name="T18" fmla="+- 0 2068 1909"/>
                  <a:gd name="T19" fmla="*/ 2068 h 350"/>
                  <a:gd name="T20" fmla="+- 0 10345 7526"/>
                  <a:gd name="T21" fmla="*/ T20 w 4491"/>
                  <a:gd name="T22" fmla="+- 0 2068 1909"/>
                  <a:gd name="T23" fmla="*/ 2068 h 350"/>
                  <a:gd name="T24" fmla="+- 0 10342 7526"/>
                  <a:gd name="T25" fmla="*/ T24 w 4491"/>
                  <a:gd name="T26" fmla="+- 0 2051 1909"/>
                  <a:gd name="T27" fmla="*/ 2051 h 350"/>
                  <a:gd name="T28" fmla="+- 0 10335 7526"/>
                  <a:gd name="T29" fmla="*/ T28 w 4491"/>
                  <a:gd name="T30" fmla="+- 0 2031 1909"/>
                  <a:gd name="T31" fmla="*/ 2031 h 350"/>
                  <a:gd name="T32" fmla="+- 0 10331 7526"/>
                  <a:gd name="T33" fmla="*/ T32 w 4491"/>
                  <a:gd name="T34" fmla="+- 0 2024 1909"/>
                  <a:gd name="T35" fmla="*/ 2024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491" h="350">
                    <a:moveTo>
                      <a:pt x="2805" y="115"/>
                    </a:moveTo>
                    <a:lnTo>
                      <a:pt x="2735" y="115"/>
                    </a:lnTo>
                    <a:lnTo>
                      <a:pt x="2758" y="122"/>
                    </a:lnTo>
                    <a:lnTo>
                      <a:pt x="2771" y="137"/>
                    </a:lnTo>
                    <a:lnTo>
                      <a:pt x="2693" y="159"/>
                    </a:lnTo>
                    <a:lnTo>
                      <a:pt x="2819" y="159"/>
                    </a:lnTo>
                    <a:lnTo>
                      <a:pt x="2816" y="142"/>
                    </a:lnTo>
                    <a:lnTo>
                      <a:pt x="2809" y="122"/>
                    </a:lnTo>
                    <a:lnTo>
                      <a:pt x="2805" y="115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1" name="Freeform 116">
                <a:extLst>
                  <a:ext uri="{FF2B5EF4-FFF2-40B4-BE49-F238E27FC236}">
                    <a16:creationId xmlns:a16="http://schemas.microsoft.com/office/drawing/2014/main" id="{36BDAA13-F4E9-2A9E-095E-E6099BC34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016 7526"/>
                  <a:gd name="T1" fmla="*/ T0 w 4491"/>
                  <a:gd name="T2" fmla="+- 0 1993 1909"/>
                  <a:gd name="T3" fmla="*/ 1993 h 350"/>
                  <a:gd name="T4" fmla="+- 0 9964 7526"/>
                  <a:gd name="T5" fmla="*/ T4 w 4491"/>
                  <a:gd name="T6" fmla="+- 0 1993 1909"/>
                  <a:gd name="T7" fmla="*/ 1993 h 350"/>
                  <a:gd name="T8" fmla="+- 0 10033 7526"/>
                  <a:gd name="T9" fmla="*/ T8 w 4491"/>
                  <a:gd name="T10" fmla="+- 0 2179 1909"/>
                  <a:gd name="T11" fmla="*/ 2179 h 350"/>
                  <a:gd name="T12" fmla="+- 0 10087 7526"/>
                  <a:gd name="T13" fmla="*/ T12 w 4491"/>
                  <a:gd name="T14" fmla="+- 0 2179 1909"/>
                  <a:gd name="T15" fmla="*/ 2179 h 350"/>
                  <a:gd name="T16" fmla="+- 0 10106 7526"/>
                  <a:gd name="T17" fmla="*/ T16 w 4491"/>
                  <a:gd name="T18" fmla="+- 0 2128 1909"/>
                  <a:gd name="T19" fmla="*/ 2128 h 350"/>
                  <a:gd name="T20" fmla="+- 0 10062 7526"/>
                  <a:gd name="T21" fmla="*/ T20 w 4491"/>
                  <a:gd name="T22" fmla="+- 0 2128 1909"/>
                  <a:gd name="T23" fmla="*/ 2128 h 350"/>
                  <a:gd name="T24" fmla="+- 0 10016 7526"/>
                  <a:gd name="T25" fmla="*/ T24 w 4491"/>
                  <a:gd name="T26" fmla="+- 0 1993 1909"/>
                  <a:gd name="T27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91" h="350">
                    <a:moveTo>
                      <a:pt x="2490" y="84"/>
                    </a:moveTo>
                    <a:lnTo>
                      <a:pt x="2438" y="84"/>
                    </a:lnTo>
                    <a:lnTo>
                      <a:pt x="2507" y="270"/>
                    </a:lnTo>
                    <a:lnTo>
                      <a:pt x="2561" y="270"/>
                    </a:lnTo>
                    <a:lnTo>
                      <a:pt x="2580" y="219"/>
                    </a:lnTo>
                    <a:lnTo>
                      <a:pt x="2536" y="219"/>
                    </a:lnTo>
                    <a:lnTo>
                      <a:pt x="2490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6B324F22-F082-A01D-3104-F7ECEB374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10156 7526"/>
                  <a:gd name="T1" fmla="*/ T0 w 4491"/>
                  <a:gd name="T2" fmla="+- 0 1993 1909"/>
                  <a:gd name="T3" fmla="*/ 1993 h 350"/>
                  <a:gd name="T4" fmla="+- 0 10108 7526"/>
                  <a:gd name="T5" fmla="*/ T4 w 4491"/>
                  <a:gd name="T6" fmla="+- 0 1993 1909"/>
                  <a:gd name="T7" fmla="*/ 1993 h 350"/>
                  <a:gd name="T8" fmla="+- 0 10063 7526"/>
                  <a:gd name="T9" fmla="*/ T8 w 4491"/>
                  <a:gd name="T10" fmla="+- 0 2128 1909"/>
                  <a:gd name="T11" fmla="*/ 2128 h 350"/>
                  <a:gd name="T12" fmla="+- 0 10106 7526"/>
                  <a:gd name="T13" fmla="*/ T12 w 4491"/>
                  <a:gd name="T14" fmla="+- 0 2128 1909"/>
                  <a:gd name="T15" fmla="*/ 2128 h 350"/>
                  <a:gd name="T16" fmla="+- 0 10156 7526"/>
                  <a:gd name="T17" fmla="*/ T16 w 4491"/>
                  <a:gd name="T18" fmla="+- 0 1993 1909"/>
                  <a:gd name="T19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2630" y="84"/>
                    </a:moveTo>
                    <a:lnTo>
                      <a:pt x="2582" y="84"/>
                    </a:lnTo>
                    <a:lnTo>
                      <a:pt x="2537" y="219"/>
                    </a:lnTo>
                    <a:lnTo>
                      <a:pt x="2580" y="219"/>
                    </a:lnTo>
                    <a:lnTo>
                      <a:pt x="2630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3" name="Freeform 114">
                <a:extLst>
                  <a:ext uri="{FF2B5EF4-FFF2-40B4-BE49-F238E27FC236}">
                    <a16:creationId xmlns:a16="http://schemas.microsoft.com/office/drawing/2014/main" id="{4E0A1E28-DDCC-B549-5EC7-D981E002D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934 7526"/>
                  <a:gd name="T1" fmla="*/ T0 w 4491"/>
                  <a:gd name="T2" fmla="+- 0 1909 1909"/>
                  <a:gd name="T3" fmla="*/ 1909 h 350"/>
                  <a:gd name="T4" fmla="+- 0 9886 7526"/>
                  <a:gd name="T5" fmla="*/ T4 w 4491"/>
                  <a:gd name="T6" fmla="+- 0 1909 1909"/>
                  <a:gd name="T7" fmla="*/ 1909 h 350"/>
                  <a:gd name="T8" fmla="+- 0 9886 7526"/>
                  <a:gd name="T9" fmla="*/ T8 w 4491"/>
                  <a:gd name="T10" fmla="+- 0 2179 1909"/>
                  <a:gd name="T11" fmla="*/ 2179 h 350"/>
                  <a:gd name="T12" fmla="+- 0 9934 7526"/>
                  <a:gd name="T13" fmla="*/ T12 w 4491"/>
                  <a:gd name="T14" fmla="+- 0 2179 1909"/>
                  <a:gd name="T15" fmla="*/ 2179 h 350"/>
                  <a:gd name="T16" fmla="+- 0 9934 7526"/>
                  <a:gd name="T17" fmla="*/ T16 w 4491"/>
                  <a:gd name="T18" fmla="+- 0 1909 1909"/>
                  <a:gd name="T19" fmla="*/ 190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2408" y="0"/>
                    </a:moveTo>
                    <a:lnTo>
                      <a:pt x="2360" y="0"/>
                    </a:lnTo>
                    <a:lnTo>
                      <a:pt x="2360" y="270"/>
                    </a:lnTo>
                    <a:lnTo>
                      <a:pt x="2408" y="270"/>
                    </a:lnTo>
                    <a:lnTo>
                      <a:pt x="2408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4" name="Freeform 113">
                <a:extLst>
                  <a:ext uri="{FF2B5EF4-FFF2-40B4-BE49-F238E27FC236}">
                    <a16:creationId xmlns:a16="http://schemas.microsoft.com/office/drawing/2014/main" id="{86C722A2-13C1-D62E-7291-BDBE8C3A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759 7526"/>
                  <a:gd name="T1" fmla="*/ T0 w 4491"/>
                  <a:gd name="T2" fmla="+- 0 1989 1909"/>
                  <a:gd name="T3" fmla="*/ 1989 h 350"/>
                  <a:gd name="T4" fmla="+- 0 9692 7526"/>
                  <a:gd name="T5" fmla="*/ T4 w 4491"/>
                  <a:gd name="T6" fmla="+- 0 2007 1909"/>
                  <a:gd name="T7" fmla="*/ 2007 h 350"/>
                  <a:gd name="T8" fmla="+- 0 9656 7526"/>
                  <a:gd name="T9" fmla="*/ T8 w 4491"/>
                  <a:gd name="T10" fmla="+- 0 2058 1909"/>
                  <a:gd name="T11" fmla="*/ 2058 h 350"/>
                  <a:gd name="T12" fmla="+- 0 9653 7526"/>
                  <a:gd name="T13" fmla="*/ T12 w 4491"/>
                  <a:gd name="T14" fmla="+- 0 2087 1909"/>
                  <a:gd name="T15" fmla="*/ 2087 h 350"/>
                  <a:gd name="T16" fmla="+- 0 9655 7526"/>
                  <a:gd name="T17" fmla="*/ T16 w 4491"/>
                  <a:gd name="T18" fmla="+- 0 2110 1909"/>
                  <a:gd name="T19" fmla="*/ 2110 h 350"/>
                  <a:gd name="T20" fmla="+- 0 9687 7526"/>
                  <a:gd name="T21" fmla="*/ T20 w 4491"/>
                  <a:gd name="T22" fmla="+- 0 2164 1909"/>
                  <a:gd name="T23" fmla="*/ 2164 h 350"/>
                  <a:gd name="T24" fmla="+- 0 9729 7526"/>
                  <a:gd name="T25" fmla="*/ T24 w 4491"/>
                  <a:gd name="T26" fmla="+- 0 2181 1909"/>
                  <a:gd name="T27" fmla="*/ 2181 h 350"/>
                  <a:gd name="T28" fmla="+- 0 9759 7526"/>
                  <a:gd name="T29" fmla="*/ T28 w 4491"/>
                  <a:gd name="T30" fmla="+- 0 2180 1909"/>
                  <a:gd name="T31" fmla="*/ 2180 h 350"/>
                  <a:gd name="T32" fmla="+- 0 9784 7526"/>
                  <a:gd name="T33" fmla="*/ T32 w 4491"/>
                  <a:gd name="T34" fmla="+- 0 2174 1909"/>
                  <a:gd name="T35" fmla="*/ 2174 h 350"/>
                  <a:gd name="T36" fmla="+- 0 9805 7526"/>
                  <a:gd name="T37" fmla="*/ T36 w 4491"/>
                  <a:gd name="T38" fmla="+- 0 2165 1909"/>
                  <a:gd name="T39" fmla="*/ 2165 h 350"/>
                  <a:gd name="T40" fmla="+- 0 9821 7526"/>
                  <a:gd name="T41" fmla="*/ T40 w 4491"/>
                  <a:gd name="T42" fmla="+- 0 2153 1909"/>
                  <a:gd name="T43" fmla="*/ 2153 h 350"/>
                  <a:gd name="T44" fmla="+- 0 9827 7526"/>
                  <a:gd name="T45" fmla="*/ T44 w 4491"/>
                  <a:gd name="T46" fmla="+- 0 2146 1909"/>
                  <a:gd name="T47" fmla="*/ 2146 h 350"/>
                  <a:gd name="T48" fmla="+- 0 9753 7526"/>
                  <a:gd name="T49" fmla="*/ T48 w 4491"/>
                  <a:gd name="T50" fmla="+- 0 2146 1909"/>
                  <a:gd name="T51" fmla="*/ 2146 h 350"/>
                  <a:gd name="T52" fmla="+- 0 9729 7526"/>
                  <a:gd name="T53" fmla="*/ T52 w 4491"/>
                  <a:gd name="T54" fmla="+- 0 2140 1909"/>
                  <a:gd name="T55" fmla="*/ 2140 h 350"/>
                  <a:gd name="T56" fmla="+- 0 9713 7526"/>
                  <a:gd name="T57" fmla="*/ T56 w 4491"/>
                  <a:gd name="T58" fmla="+- 0 2126 1909"/>
                  <a:gd name="T59" fmla="*/ 2126 h 350"/>
                  <a:gd name="T60" fmla="+- 0 9705 7526"/>
                  <a:gd name="T61" fmla="*/ T60 w 4491"/>
                  <a:gd name="T62" fmla="+- 0 2106 1909"/>
                  <a:gd name="T63" fmla="*/ 2106 h 350"/>
                  <a:gd name="T64" fmla="+- 0 9703 7526"/>
                  <a:gd name="T65" fmla="*/ T64 w 4491"/>
                  <a:gd name="T66" fmla="+- 0 2083 1909"/>
                  <a:gd name="T67" fmla="*/ 2083 h 350"/>
                  <a:gd name="T68" fmla="+- 0 9703 7526"/>
                  <a:gd name="T69" fmla="*/ T68 w 4491"/>
                  <a:gd name="T70" fmla="+- 0 2081 1909"/>
                  <a:gd name="T71" fmla="*/ 2081 h 350"/>
                  <a:gd name="T72" fmla="+- 0 9707 7526"/>
                  <a:gd name="T73" fmla="*/ T72 w 4491"/>
                  <a:gd name="T74" fmla="+- 0 2059 1909"/>
                  <a:gd name="T75" fmla="*/ 2059 h 350"/>
                  <a:gd name="T76" fmla="+- 0 9717 7526"/>
                  <a:gd name="T77" fmla="*/ T76 w 4491"/>
                  <a:gd name="T78" fmla="+- 0 2040 1909"/>
                  <a:gd name="T79" fmla="*/ 2040 h 350"/>
                  <a:gd name="T80" fmla="+- 0 9735 7526"/>
                  <a:gd name="T81" fmla="*/ T80 w 4491"/>
                  <a:gd name="T82" fmla="+- 0 2029 1909"/>
                  <a:gd name="T83" fmla="*/ 2029 h 350"/>
                  <a:gd name="T84" fmla="+- 0 9828 7526"/>
                  <a:gd name="T85" fmla="*/ T84 w 4491"/>
                  <a:gd name="T86" fmla="+- 0 2029 1909"/>
                  <a:gd name="T87" fmla="*/ 2029 h 350"/>
                  <a:gd name="T88" fmla="+- 0 9815 7526"/>
                  <a:gd name="T89" fmla="*/ T88 w 4491"/>
                  <a:gd name="T90" fmla="+- 0 2013 1909"/>
                  <a:gd name="T91" fmla="*/ 2013 h 350"/>
                  <a:gd name="T92" fmla="+- 0 9799 7526"/>
                  <a:gd name="T93" fmla="*/ T92 w 4491"/>
                  <a:gd name="T94" fmla="+- 0 2001 1909"/>
                  <a:gd name="T95" fmla="*/ 2001 h 350"/>
                  <a:gd name="T96" fmla="+- 0 9780 7526"/>
                  <a:gd name="T97" fmla="*/ T96 w 4491"/>
                  <a:gd name="T98" fmla="+- 0 1993 1909"/>
                  <a:gd name="T99" fmla="*/ 1993 h 350"/>
                  <a:gd name="T100" fmla="+- 0 9759 7526"/>
                  <a:gd name="T101" fmla="*/ T100 w 4491"/>
                  <a:gd name="T102" fmla="+- 0 1989 1909"/>
                  <a:gd name="T103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491" h="350">
                    <a:moveTo>
                      <a:pt x="2233" y="80"/>
                    </a:moveTo>
                    <a:lnTo>
                      <a:pt x="2166" y="98"/>
                    </a:lnTo>
                    <a:lnTo>
                      <a:pt x="2130" y="149"/>
                    </a:lnTo>
                    <a:lnTo>
                      <a:pt x="2127" y="178"/>
                    </a:lnTo>
                    <a:lnTo>
                      <a:pt x="2129" y="201"/>
                    </a:lnTo>
                    <a:lnTo>
                      <a:pt x="2161" y="255"/>
                    </a:lnTo>
                    <a:lnTo>
                      <a:pt x="2203" y="272"/>
                    </a:lnTo>
                    <a:lnTo>
                      <a:pt x="2233" y="271"/>
                    </a:lnTo>
                    <a:lnTo>
                      <a:pt x="2258" y="265"/>
                    </a:lnTo>
                    <a:lnTo>
                      <a:pt x="2279" y="256"/>
                    </a:lnTo>
                    <a:lnTo>
                      <a:pt x="2295" y="244"/>
                    </a:lnTo>
                    <a:lnTo>
                      <a:pt x="2301" y="237"/>
                    </a:lnTo>
                    <a:lnTo>
                      <a:pt x="2227" y="237"/>
                    </a:lnTo>
                    <a:lnTo>
                      <a:pt x="2203" y="231"/>
                    </a:lnTo>
                    <a:lnTo>
                      <a:pt x="2187" y="217"/>
                    </a:lnTo>
                    <a:lnTo>
                      <a:pt x="2179" y="197"/>
                    </a:lnTo>
                    <a:lnTo>
                      <a:pt x="2177" y="174"/>
                    </a:lnTo>
                    <a:lnTo>
                      <a:pt x="2177" y="172"/>
                    </a:lnTo>
                    <a:lnTo>
                      <a:pt x="2181" y="150"/>
                    </a:lnTo>
                    <a:lnTo>
                      <a:pt x="2191" y="131"/>
                    </a:lnTo>
                    <a:lnTo>
                      <a:pt x="2209" y="120"/>
                    </a:lnTo>
                    <a:lnTo>
                      <a:pt x="2302" y="120"/>
                    </a:lnTo>
                    <a:lnTo>
                      <a:pt x="2289" y="104"/>
                    </a:lnTo>
                    <a:lnTo>
                      <a:pt x="2273" y="92"/>
                    </a:lnTo>
                    <a:lnTo>
                      <a:pt x="2254" y="84"/>
                    </a:lnTo>
                    <a:lnTo>
                      <a:pt x="2233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5" name="Freeform 112">
                <a:extLst>
                  <a:ext uri="{FF2B5EF4-FFF2-40B4-BE49-F238E27FC236}">
                    <a16:creationId xmlns:a16="http://schemas.microsoft.com/office/drawing/2014/main" id="{4D0FCFEA-E29A-7E7D-8B8D-C0F4F8F4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828 7526"/>
                  <a:gd name="T1" fmla="*/ T0 w 4491"/>
                  <a:gd name="T2" fmla="+- 0 2029 1909"/>
                  <a:gd name="T3" fmla="*/ 2029 h 350"/>
                  <a:gd name="T4" fmla="+- 0 9735 7526"/>
                  <a:gd name="T5" fmla="*/ T4 w 4491"/>
                  <a:gd name="T6" fmla="+- 0 2029 1909"/>
                  <a:gd name="T7" fmla="*/ 2029 h 350"/>
                  <a:gd name="T8" fmla="+- 0 9763 7526"/>
                  <a:gd name="T9" fmla="*/ T8 w 4491"/>
                  <a:gd name="T10" fmla="+- 0 2032 1909"/>
                  <a:gd name="T11" fmla="*/ 2032 h 350"/>
                  <a:gd name="T12" fmla="+- 0 9782 7526"/>
                  <a:gd name="T13" fmla="*/ T12 w 4491"/>
                  <a:gd name="T14" fmla="+- 0 2042 1909"/>
                  <a:gd name="T15" fmla="*/ 2042 h 350"/>
                  <a:gd name="T16" fmla="+- 0 9792 7526"/>
                  <a:gd name="T17" fmla="*/ T16 w 4491"/>
                  <a:gd name="T18" fmla="+- 0 2058 1909"/>
                  <a:gd name="T19" fmla="*/ 2058 h 350"/>
                  <a:gd name="T20" fmla="+- 0 9796 7526"/>
                  <a:gd name="T21" fmla="*/ T20 w 4491"/>
                  <a:gd name="T22" fmla="+- 0 2078 1909"/>
                  <a:gd name="T23" fmla="*/ 2078 h 350"/>
                  <a:gd name="T24" fmla="+- 0 9794 7526"/>
                  <a:gd name="T25" fmla="*/ T24 w 4491"/>
                  <a:gd name="T26" fmla="+- 0 2102 1909"/>
                  <a:gd name="T27" fmla="*/ 2102 h 350"/>
                  <a:gd name="T28" fmla="+- 0 9788 7526"/>
                  <a:gd name="T29" fmla="*/ T28 w 4491"/>
                  <a:gd name="T30" fmla="+- 0 2124 1909"/>
                  <a:gd name="T31" fmla="*/ 2124 h 350"/>
                  <a:gd name="T32" fmla="+- 0 9774 7526"/>
                  <a:gd name="T33" fmla="*/ T32 w 4491"/>
                  <a:gd name="T34" fmla="+- 0 2139 1909"/>
                  <a:gd name="T35" fmla="*/ 2139 h 350"/>
                  <a:gd name="T36" fmla="+- 0 9753 7526"/>
                  <a:gd name="T37" fmla="*/ T36 w 4491"/>
                  <a:gd name="T38" fmla="+- 0 2146 1909"/>
                  <a:gd name="T39" fmla="*/ 2146 h 350"/>
                  <a:gd name="T40" fmla="+- 0 9827 7526"/>
                  <a:gd name="T41" fmla="*/ T40 w 4491"/>
                  <a:gd name="T42" fmla="+- 0 2146 1909"/>
                  <a:gd name="T43" fmla="*/ 2146 h 350"/>
                  <a:gd name="T44" fmla="+- 0 9833 7526"/>
                  <a:gd name="T45" fmla="*/ T44 w 4491"/>
                  <a:gd name="T46" fmla="+- 0 2138 1909"/>
                  <a:gd name="T47" fmla="*/ 2138 h 350"/>
                  <a:gd name="T48" fmla="+- 0 9842 7526"/>
                  <a:gd name="T49" fmla="*/ T48 w 4491"/>
                  <a:gd name="T50" fmla="+- 0 2120 1909"/>
                  <a:gd name="T51" fmla="*/ 2120 h 350"/>
                  <a:gd name="T52" fmla="+- 0 9846 7526"/>
                  <a:gd name="T53" fmla="*/ T52 w 4491"/>
                  <a:gd name="T54" fmla="+- 0 2101 1909"/>
                  <a:gd name="T55" fmla="*/ 2101 h 350"/>
                  <a:gd name="T56" fmla="+- 0 9844 7526"/>
                  <a:gd name="T57" fmla="*/ T56 w 4491"/>
                  <a:gd name="T58" fmla="+- 0 2073 1909"/>
                  <a:gd name="T59" fmla="*/ 2073 h 350"/>
                  <a:gd name="T60" fmla="+- 0 9838 7526"/>
                  <a:gd name="T61" fmla="*/ T60 w 4491"/>
                  <a:gd name="T62" fmla="+- 0 2049 1909"/>
                  <a:gd name="T63" fmla="*/ 2049 h 350"/>
                  <a:gd name="T64" fmla="+- 0 9828 7526"/>
                  <a:gd name="T65" fmla="*/ T64 w 4491"/>
                  <a:gd name="T66" fmla="+- 0 2029 1909"/>
                  <a:gd name="T67" fmla="*/ 20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491" h="350">
                    <a:moveTo>
                      <a:pt x="2302" y="120"/>
                    </a:moveTo>
                    <a:lnTo>
                      <a:pt x="2209" y="120"/>
                    </a:lnTo>
                    <a:lnTo>
                      <a:pt x="2237" y="123"/>
                    </a:lnTo>
                    <a:lnTo>
                      <a:pt x="2256" y="133"/>
                    </a:lnTo>
                    <a:lnTo>
                      <a:pt x="2266" y="149"/>
                    </a:lnTo>
                    <a:lnTo>
                      <a:pt x="2270" y="169"/>
                    </a:lnTo>
                    <a:lnTo>
                      <a:pt x="2268" y="193"/>
                    </a:lnTo>
                    <a:lnTo>
                      <a:pt x="2262" y="215"/>
                    </a:lnTo>
                    <a:lnTo>
                      <a:pt x="2248" y="230"/>
                    </a:lnTo>
                    <a:lnTo>
                      <a:pt x="2227" y="237"/>
                    </a:lnTo>
                    <a:lnTo>
                      <a:pt x="2301" y="237"/>
                    </a:lnTo>
                    <a:lnTo>
                      <a:pt x="2307" y="229"/>
                    </a:lnTo>
                    <a:lnTo>
                      <a:pt x="2316" y="211"/>
                    </a:lnTo>
                    <a:lnTo>
                      <a:pt x="2320" y="192"/>
                    </a:lnTo>
                    <a:lnTo>
                      <a:pt x="2318" y="164"/>
                    </a:lnTo>
                    <a:lnTo>
                      <a:pt x="2312" y="140"/>
                    </a:lnTo>
                    <a:lnTo>
                      <a:pt x="2302" y="1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6" name="Freeform 111">
                <a:extLst>
                  <a:ext uri="{FF2B5EF4-FFF2-40B4-BE49-F238E27FC236}">
                    <a16:creationId xmlns:a16="http://schemas.microsoft.com/office/drawing/2014/main" id="{DD1F36E8-4BDE-D8C8-3DA2-4DA136F71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342 7526"/>
                  <a:gd name="T1" fmla="*/ T0 w 4491"/>
                  <a:gd name="T2" fmla="+- 0 1927 1909"/>
                  <a:gd name="T3" fmla="*/ 1927 h 350"/>
                  <a:gd name="T4" fmla="+- 0 9289 7526"/>
                  <a:gd name="T5" fmla="*/ T4 w 4491"/>
                  <a:gd name="T6" fmla="+- 0 1927 1909"/>
                  <a:gd name="T7" fmla="*/ 1927 h 350"/>
                  <a:gd name="T8" fmla="+- 0 9356 7526"/>
                  <a:gd name="T9" fmla="*/ T8 w 4491"/>
                  <a:gd name="T10" fmla="+- 0 2179 1909"/>
                  <a:gd name="T11" fmla="*/ 2179 h 350"/>
                  <a:gd name="T12" fmla="+- 0 9421 7526"/>
                  <a:gd name="T13" fmla="*/ T12 w 4491"/>
                  <a:gd name="T14" fmla="+- 0 2179 1909"/>
                  <a:gd name="T15" fmla="*/ 2179 h 350"/>
                  <a:gd name="T16" fmla="+- 0 9432 7526"/>
                  <a:gd name="T17" fmla="*/ T16 w 4491"/>
                  <a:gd name="T18" fmla="+- 0 2128 1909"/>
                  <a:gd name="T19" fmla="*/ 2128 h 350"/>
                  <a:gd name="T20" fmla="+- 0 9389 7526"/>
                  <a:gd name="T21" fmla="*/ T20 w 4491"/>
                  <a:gd name="T22" fmla="+- 0 2128 1909"/>
                  <a:gd name="T23" fmla="*/ 2128 h 350"/>
                  <a:gd name="T24" fmla="+- 0 9342 7526"/>
                  <a:gd name="T25" fmla="*/ T24 w 4491"/>
                  <a:gd name="T26" fmla="+- 0 1927 1909"/>
                  <a:gd name="T27" fmla="*/ 192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91" h="350">
                    <a:moveTo>
                      <a:pt x="1816" y="18"/>
                    </a:moveTo>
                    <a:lnTo>
                      <a:pt x="1763" y="18"/>
                    </a:lnTo>
                    <a:lnTo>
                      <a:pt x="1830" y="270"/>
                    </a:lnTo>
                    <a:lnTo>
                      <a:pt x="1895" y="270"/>
                    </a:lnTo>
                    <a:lnTo>
                      <a:pt x="1906" y="219"/>
                    </a:lnTo>
                    <a:lnTo>
                      <a:pt x="1863" y="219"/>
                    </a:lnTo>
                    <a:lnTo>
                      <a:pt x="1816" y="1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7" name="Freeform 110">
                <a:extLst>
                  <a:ext uri="{FF2B5EF4-FFF2-40B4-BE49-F238E27FC236}">
                    <a16:creationId xmlns:a16="http://schemas.microsoft.com/office/drawing/2014/main" id="{CE88B9AC-D592-336F-5AE4-6EB6A6E61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512 7526"/>
                  <a:gd name="T1" fmla="*/ T0 w 4491"/>
                  <a:gd name="T2" fmla="+- 0 1978 1909"/>
                  <a:gd name="T3" fmla="*/ 1978 h 350"/>
                  <a:gd name="T4" fmla="+- 0 9467 7526"/>
                  <a:gd name="T5" fmla="*/ T4 w 4491"/>
                  <a:gd name="T6" fmla="+- 0 1978 1909"/>
                  <a:gd name="T7" fmla="*/ 1978 h 350"/>
                  <a:gd name="T8" fmla="+- 0 9512 7526"/>
                  <a:gd name="T9" fmla="*/ T8 w 4491"/>
                  <a:gd name="T10" fmla="+- 0 2179 1909"/>
                  <a:gd name="T11" fmla="*/ 2179 h 350"/>
                  <a:gd name="T12" fmla="+- 0 9577 7526"/>
                  <a:gd name="T13" fmla="*/ T12 w 4491"/>
                  <a:gd name="T14" fmla="+- 0 2179 1909"/>
                  <a:gd name="T15" fmla="*/ 2179 h 350"/>
                  <a:gd name="T16" fmla="+- 0 9590 7526"/>
                  <a:gd name="T17" fmla="*/ T16 w 4491"/>
                  <a:gd name="T18" fmla="+- 0 2128 1909"/>
                  <a:gd name="T19" fmla="*/ 2128 h 350"/>
                  <a:gd name="T20" fmla="+- 0 9546 7526"/>
                  <a:gd name="T21" fmla="*/ T20 w 4491"/>
                  <a:gd name="T22" fmla="+- 0 2128 1909"/>
                  <a:gd name="T23" fmla="*/ 2128 h 350"/>
                  <a:gd name="T24" fmla="+- 0 9512 7526"/>
                  <a:gd name="T25" fmla="*/ T24 w 4491"/>
                  <a:gd name="T26" fmla="+- 0 1978 1909"/>
                  <a:gd name="T27" fmla="*/ 1978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91" h="350">
                    <a:moveTo>
                      <a:pt x="1986" y="69"/>
                    </a:moveTo>
                    <a:lnTo>
                      <a:pt x="1941" y="69"/>
                    </a:lnTo>
                    <a:lnTo>
                      <a:pt x="1986" y="270"/>
                    </a:lnTo>
                    <a:lnTo>
                      <a:pt x="2051" y="270"/>
                    </a:lnTo>
                    <a:lnTo>
                      <a:pt x="2064" y="219"/>
                    </a:lnTo>
                    <a:lnTo>
                      <a:pt x="2020" y="219"/>
                    </a:lnTo>
                    <a:lnTo>
                      <a:pt x="1986" y="69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8" name="Freeform 109">
                <a:extLst>
                  <a:ext uri="{FF2B5EF4-FFF2-40B4-BE49-F238E27FC236}">
                    <a16:creationId xmlns:a16="http://schemas.microsoft.com/office/drawing/2014/main" id="{2899F4AC-C3F3-610E-7CB9-8CE7E0976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501 7526"/>
                  <a:gd name="T1" fmla="*/ T0 w 4491"/>
                  <a:gd name="T2" fmla="+- 0 1927 1909"/>
                  <a:gd name="T3" fmla="*/ 1927 h 350"/>
                  <a:gd name="T4" fmla="+- 0 9433 7526"/>
                  <a:gd name="T5" fmla="*/ T4 w 4491"/>
                  <a:gd name="T6" fmla="+- 0 1927 1909"/>
                  <a:gd name="T7" fmla="*/ 1927 h 350"/>
                  <a:gd name="T8" fmla="+- 0 9390 7526"/>
                  <a:gd name="T9" fmla="*/ T8 w 4491"/>
                  <a:gd name="T10" fmla="+- 0 2128 1909"/>
                  <a:gd name="T11" fmla="*/ 2128 h 350"/>
                  <a:gd name="T12" fmla="+- 0 9432 7526"/>
                  <a:gd name="T13" fmla="*/ T12 w 4491"/>
                  <a:gd name="T14" fmla="+- 0 2128 1909"/>
                  <a:gd name="T15" fmla="*/ 2128 h 350"/>
                  <a:gd name="T16" fmla="+- 0 9466 7526"/>
                  <a:gd name="T17" fmla="*/ T16 w 4491"/>
                  <a:gd name="T18" fmla="+- 0 1978 1909"/>
                  <a:gd name="T19" fmla="*/ 1978 h 350"/>
                  <a:gd name="T20" fmla="+- 0 9512 7526"/>
                  <a:gd name="T21" fmla="*/ T20 w 4491"/>
                  <a:gd name="T22" fmla="+- 0 1978 1909"/>
                  <a:gd name="T23" fmla="*/ 1978 h 350"/>
                  <a:gd name="T24" fmla="+- 0 9501 7526"/>
                  <a:gd name="T25" fmla="*/ T24 w 4491"/>
                  <a:gd name="T26" fmla="+- 0 1927 1909"/>
                  <a:gd name="T27" fmla="*/ 192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91" h="350">
                    <a:moveTo>
                      <a:pt x="1975" y="18"/>
                    </a:moveTo>
                    <a:lnTo>
                      <a:pt x="1907" y="18"/>
                    </a:lnTo>
                    <a:lnTo>
                      <a:pt x="1864" y="219"/>
                    </a:lnTo>
                    <a:lnTo>
                      <a:pt x="1906" y="219"/>
                    </a:lnTo>
                    <a:lnTo>
                      <a:pt x="1940" y="69"/>
                    </a:lnTo>
                    <a:lnTo>
                      <a:pt x="1986" y="69"/>
                    </a:lnTo>
                    <a:lnTo>
                      <a:pt x="1975" y="1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9" name="Freeform 108">
                <a:extLst>
                  <a:ext uri="{FF2B5EF4-FFF2-40B4-BE49-F238E27FC236}">
                    <a16:creationId xmlns:a16="http://schemas.microsoft.com/office/drawing/2014/main" id="{3846CDA0-E95D-4CFF-ACB4-E51CF27FF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642 7526"/>
                  <a:gd name="T1" fmla="*/ T0 w 4491"/>
                  <a:gd name="T2" fmla="+- 0 1927 1909"/>
                  <a:gd name="T3" fmla="*/ 1927 h 350"/>
                  <a:gd name="T4" fmla="+- 0 9593 7526"/>
                  <a:gd name="T5" fmla="*/ T4 w 4491"/>
                  <a:gd name="T6" fmla="+- 0 1927 1909"/>
                  <a:gd name="T7" fmla="*/ 1927 h 350"/>
                  <a:gd name="T8" fmla="+- 0 9546 7526"/>
                  <a:gd name="T9" fmla="*/ T8 w 4491"/>
                  <a:gd name="T10" fmla="+- 0 2128 1909"/>
                  <a:gd name="T11" fmla="*/ 2128 h 350"/>
                  <a:gd name="T12" fmla="+- 0 9590 7526"/>
                  <a:gd name="T13" fmla="*/ T12 w 4491"/>
                  <a:gd name="T14" fmla="+- 0 2128 1909"/>
                  <a:gd name="T15" fmla="*/ 2128 h 350"/>
                  <a:gd name="T16" fmla="+- 0 9642 7526"/>
                  <a:gd name="T17" fmla="*/ T16 w 4491"/>
                  <a:gd name="T18" fmla="+- 0 1927 1909"/>
                  <a:gd name="T19" fmla="*/ 192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2116" y="18"/>
                    </a:moveTo>
                    <a:lnTo>
                      <a:pt x="2067" y="18"/>
                    </a:lnTo>
                    <a:lnTo>
                      <a:pt x="2020" y="219"/>
                    </a:lnTo>
                    <a:lnTo>
                      <a:pt x="2064" y="219"/>
                    </a:lnTo>
                    <a:lnTo>
                      <a:pt x="2116" y="1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0" name="Freeform 107">
                <a:extLst>
                  <a:ext uri="{FF2B5EF4-FFF2-40B4-BE49-F238E27FC236}">
                    <a16:creationId xmlns:a16="http://schemas.microsoft.com/office/drawing/2014/main" id="{CA055E74-52B4-22C6-3EC4-485D4DEDF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160 7526"/>
                  <a:gd name="T1" fmla="*/ T0 w 4491"/>
                  <a:gd name="T2" fmla="+- 0 1909 1909"/>
                  <a:gd name="T3" fmla="*/ 1909 h 350"/>
                  <a:gd name="T4" fmla="+- 0 9111 7526"/>
                  <a:gd name="T5" fmla="*/ T4 w 4491"/>
                  <a:gd name="T6" fmla="+- 0 1909 1909"/>
                  <a:gd name="T7" fmla="*/ 1909 h 350"/>
                  <a:gd name="T8" fmla="+- 0 9111 7526"/>
                  <a:gd name="T9" fmla="*/ T8 w 4491"/>
                  <a:gd name="T10" fmla="+- 0 2179 1909"/>
                  <a:gd name="T11" fmla="*/ 2179 h 350"/>
                  <a:gd name="T12" fmla="+- 0 9160 7526"/>
                  <a:gd name="T13" fmla="*/ T12 w 4491"/>
                  <a:gd name="T14" fmla="+- 0 2179 1909"/>
                  <a:gd name="T15" fmla="*/ 2179 h 350"/>
                  <a:gd name="T16" fmla="+- 0 9160 7526"/>
                  <a:gd name="T17" fmla="*/ T16 w 4491"/>
                  <a:gd name="T18" fmla="+- 0 1909 1909"/>
                  <a:gd name="T19" fmla="*/ 190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1634" y="0"/>
                    </a:moveTo>
                    <a:lnTo>
                      <a:pt x="1585" y="0"/>
                    </a:lnTo>
                    <a:lnTo>
                      <a:pt x="1585" y="270"/>
                    </a:lnTo>
                    <a:lnTo>
                      <a:pt x="1634" y="270"/>
                    </a:lnTo>
                    <a:lnTo>
                      <a:pt x="1634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1" name="Freeform 106">
                <a:extLst>
                  <a:ext uri="{FF2B5EF4-FFF2-40B4-BE49-F238E27FC236}">
                    <a16:creationId xmlns:a16="http://schemas.microsoft.com/office/drawing/2014/main" id="{AC3AA8B0-6C20-120D-D38E-1F6161159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055 7526"/>
                  <a:gd name="T1" fmla="*/ T0 w 4491"/>
                  <a:gd name="T2" fmla="+- 0 2024 1909"/>
                  <a:gd name="T3" fmla="*/ 2024 h 350"/>
                  <a:gd name="T4" fmla="+- 0 8976 7526"/>
                  <a:gd name="T5" fmla="*/ T4 w 4491"/>
                  <a:gd name="T6" fmla="+- 0 2024 1909"/>
                  <a:gd name="T7" fmla="*/ 2024 h 350"/>
                  <a:gd name="T8" fmla="+- 0 9001 7526"/>
                  <a:gd name="T9" fmla="*/ T8 w 4491"/>
                  <a:gd name="T10" fmla="+- 0 2028 1909"/>
                  <a:gd name="T11" fmla="*/ 2028 h 350"/>
                  <a:gd name="T12" fmla="+- 0 9015 7526"/>
                  <a:gd name="T13" fmla="*/ T12 w 4491"/>
                  <a:gd name="T14" fmla="+- 0 2042 1909"/>
                  <a:gd name="T15" fmla="*/ 2042 h 350"/>
                  <a:gd name="T16" fmla="+- 0 8992 7526"/>
                  <a:gd name="T17" fmla="*/ T16 w 4491"/>
                  <a:gd name="T18" fmla="+- 0 2064 1909"/>
                  <a:gd name="T19" fmla="*/ 2064 h 350"/>
                  <a:gd name="T20" fmla="+- 0 8972 7526"/>
                  <a:gd name="T21" fmla="*/ T20 w 4491"/>
                  <a:gd name="T22" fmla="+- 0 2065 1909"/>
                  <a:gd name="T23" fmla="*/ 2065 h 350"/>
                  <a:gd name="T24" fmla="+- 0 8952 7526"/>
                  <a:gd name="T25" fmla="*/ T24 w 4491"/>
                  <a:gd name="T26" fmla="+- 0 2068 1909"/>
                  <a:gd name="T27" fmla="*/ 2068 h 350"/>
                  <a:gd name="T28" fmla="+- 0 8933 7526"/>
                  <a:gd name="T29" fmla="*/ T28 w 4491"/>
                  <a:gd name="T30" fmla="+- 0 2074 1909"/>
                  <a:gd name="T31" fmla="*/ 2074 h 350"/>
                  <a:gd name="T32" fmla="+- 0 8915 7526"/>
                  <a:gd name="T33" fmla="*/ T32 w 4491"/>
                  <a:gd name="T34" fmla="+- 0 2085 1909"/>
                  <a:gd name="T35" fmla="*/ 2085 h 350"/>
                  <a:gd name="T36" fmla="+- 0 8904 7526"/>
                  <a:gd name="T37" fmla="*/ T36 w 4491"/>
                  <a:gd name="T38" fmla="+- 0 2101 1909"/>
                  <a:gd name="T39" fmla="*/ 2101 h 350"/>
                  <a:gd name="T40" fmla="+- 0 8898 7526"/>
                  <a:gd name="T41" fmla="*/ T40 w 4491"/>
                  <a:gd name="T42" fmla="+- 0 2123 1909"/>
                  <a:gd name="T43" fmla="*/ 2123 h 350"/>
                  <a:gd name="T44" fmla="+- 0 8903 7526"/>
                  <a:gd name="T45" fmla="*/ T44 w 4491"/>
                  <a:gd name="T46" fmla="+- 0 2147 1909"/>
                  <a:gd name="T47" fmla="*/ 2147 h 350"/>
                  <a:gd name="T48" fmla="+- 0 8915 7526"/>
                  <a:gd name="T49" fmla="*/ T48 w 4491"/>
                  <a:gd name="T50" fmla="+- 0 2165 1909"/>
                  <a:gd name="T51" fmla="*/ 2165 h 350"/>
                  <a:gd name="T52" fmla="+- 0 8932 7526"/>
                  <a:gd name="T53" fmla="*/ T52 w 4491"/>
                  <a:gd name="T54" fmla="+- 0 2177 1909"/>
                  <a:gd name="T55" fmla="*/ 2177 h 350"/>
                  <a:gd name="T56" fmla="+- 0 8953 7526"/>
                  <a:gd name="T57" fmla="*/ T56 w 4491"/>
                  <a:gd name="T58" fmla="+- 0 2183 1909"/>
                  <a:gd name="T59" fmla="*/ 2183 h 350"/>
                  <a:gd name="T60" fmla="+- 0 8977 7526"/>
                  <a:gd name="T61" fmla="*/ T60 w 4491"/>
                  <a:gd name="T62" fmla="+- 0 2181 1909"/>
                  <a:gd name="T63" fmla="*/ 2181 h 350"/>
                  <a:gd name="T64" fmla="+- 0 8997 7526"/>
                  <a:gd name="T65" fmla="*/ T64 w 4491"/>
                  <a:gd name="T66" fmla="+- 0 2174 1909"/>
                  <a:gd name="T67" fmla="*/ 2174 h 350"/>
                  <a:gd name="T68" fmla="+- 0 9012 7526"/>
                  <a:gd name="T69" fmla="*/ T68 w 4491"/>
                  <a:gd name="T70" fmla="+- 0 2162 1909"/>
                  <a:gd name="T71" fmla="*/ 2162 h 350"/>
                  <a:gd name="T72" fmla="+- 0 9021 7526"/>
                  <a:gd name="T73" fmla="*/ T72 w 4491"/>
                  <a:gd name="T74" fmla="+- 0 2151 1909"/>
                  <a:gd name="T75" fmla="*/ 2151 h 350"/>
                  <a:gd name="T76" fmla="+- 0 9064 7526"/>
                  <a:gd name="T77" fmla="*/ T76 w 4491"/>
                  <a:gd name="T78" fmla="+- 0 2151 1909"/>
                  <a:gd name="T79" fmla="*/ 2151 h 350"/>
                  <a:gd name="T80" fmla="+- 0 9064 7526"/>
                  <a:gd name="T81" fmla="*/ T80 w 4491"/>
                  <a:gd name="T82" fmla="+- 0 2148 1909"/>
                  <a:gd name="T83" fmla="*/ 2148 h 350"/>
                  <a:gd name="T84" fmla="+- 0 8958 7526"/>
                  <a:gd name="T85" fmla="*/ T84 w 4491"/>
                  <a:gd name="T86" fmla="+- 0 2148 1909"/>
                  <a:gd name="T87" fmla="*/ 2148 h 350"/>
                  <a:gd name="T88" fmla="+- 0 8944 7526"/>
                  <a:gd name="T89" fmla="*/ T88 w 4491"/>
                  <a:gd name="T90" fmla="+- 0 2141 1909"/>
                  <a:gd name="T91" fmla="*/ 2141 h 350"/>
                  <a:gd name="T92" fmla="+- 0 8944 7526"/>
                  <a:gd name="T93" fmla="*/ T92 w 4491"/>
                  <a:gd name="T94" fmla="+- 0 2125 1909"/>
                  <a:gd name="T95" fmla="*/ 2125 h 350"/>
                  <a:gd name="T96" fmla="+- 0 8953 7526"/>
                  <a:gd name="T97" fmla="*/ T96 w 4491"/>
                  <a:gd name="T98" fmla="+- 0 2105 1909"/>
                  <a:gd name="T99" fmla="*/ 2105 h 350"/>
                  <a:gd name="T100" fmla="+- 0 8972 7526"/>
                  <a:gd name="T101" fmla="*/ T100 w 4491"/>
                  <a:gd name="T102" fmla="+- 0 2096 1909"/>
                  <a:gd name="T103" fmla="*/ 2096 h 350"/>
                  <a:gd name="T104" fmla="+- 0 8995 7526"/>
                  <a:gd name="T105" fmla="*/ T104 w 4491"/>
                  <a:gd name="T106" fmla="+- 0 2093 1909"/>
                  <a:gd name="T107" fmla="*/ 2093 h 350"/>
                  <a:gd name="T108" fmla="+- 0 9063 7526"/>
                  <a:gd name="T109" fmla="*/ T108 w 4491"/>
                  <a:gd name="T110" fmla="+- 0 2093 1909"/>
                  <a:gd name="T111" fmla="*/ 2093 h 350"/>
                  <a:gd name="T112" fmla="+- 0 9063 7526"/>
                  <a:gd name="T113" fmla="*/ T112 w 4491"/>
                  <a:gd name="T114" fmla="+- 0 2067 1909"/>
                  <a:gd name="T115" fmla="*/ 2067 h 350"/>
                  <a:gd name="T116" fmla="+- 0 9060 7526"/>
                  <a:gd name="T117" fmla="*/ T116 w 4491"/>
                  <a:gd name="T118" fmla="+- 0 2041 1909"/>
                  <a:gd name="T119" fmla="*/ 2041 h 350"/>
                  <a:gd name="T120" fmla="+- 0 9055 7526"/>
                  <a:gd name="T121" fmla="*/ T120 w 4491"/>
                  <a:gd name="T122" fmla="+- 0 2024 1909"/>
                  <a:gd name="T123" fmla="*/ 2024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491" h="350">
                    <a:moveTo>
                      <a:pt x="1529" y="115"/>
                    </a:moveTo>
                    <a:lnTo>
                      <a:pt x="1450" y="115"/>
                    </a:lnTo>
                    <a:lnTo>
                      <a:pt x="1475" y="119"/>
                    </a:lnTo>
                    <a:lnTo>
                      <a:pt x="1489" y="133"/>
                    </a:lnTo>
                    <a:lnTo>
                      <a:pt x="1466" y="155"/>
                    </a:lnTo>
                    <a:lnTo>
                      <a:pt x="1446" y="156"/>
                    </a:lnTo>
                    <a:lnTo>
                      <a:pt x="1426" y="159"/>
                    </a:lnTo>
                    <a:lnTo>
                      <a:pt x="1407" y="165"/>
                    </a:lnTo>
                    <a:lnTo>
                      <a:pt x="1389" y="176"/>
                    </a:lnTo>
                    <a:lnTo>
                      <a:pt x="1378" y="192"/>
                    </a:lnTo>
                    <a:lnTo>
                      <a:pt x="1372" y="214"/>
                    </a:lnTo>
                    <a:lnTo>
                      <a:pt x="1377" y="238"/>
                    </a:lnTo>
                    <a:lnTo>
                      <a:pt x="1389" y="256"/>
                    </a:lnTo>
                    <a:lnTo>
                      <a:pt x="1406" y="268"/>
                    </a:lnTo>
                    <a:lnTo>
                      <a:pt x="1427" y="274"/>
                    </a:lnTo>
                    <a:lnTo>
                      <a:pt x="1451" y="272"/>
                    </a:lnTo>
                    <a:lnTo>
                      <a:pt x="1471" y="265"/>
                    </a:lnTo>
                    <a:lnTo>
                      <a:pt x="1486" y="253"/>
                    </a:lnTo>
                    <a:lnTo>
                      <a:pt x="1495" y="242"/>
                    </a:lnTo>
                    <a:lnTo>
                      <a:pt x="1538" y="242"/>
                    </a:lnTo>
                    <a:lnTo>
                      <a:pt x="1538" y="239"/>
                    </a:lnTo>
                    <a:lnTo>
                      <a:pt x="1432" y="239"/>
                    </a:lnTo>
                    <a:lnTo>
                      <a:pt x="1418" y="232"/>
                    </a:lnTo>
                    <a:lnTo>
                      <a:pt x="1418" y="216"/>
                    </a:lnTo>
                    <a:lnTo>
                      <a:pt x="1427" y="196"/>
                    </a:lnTo>
                    <a:lnTo>
                      <a:pt x="1446" y="187"/>
                    </a:lnTo>
                    <a:lnTo>
                      <a:pt x="1469" y="184"/>
                    </a:lnTo>
                    <a:lnTo>
                      <a:pt x="1537" y="184"/>
                    </a:lnTo>
                    <a:lnTo>
                      <a:pt x="1537" y="158"/>
                    </a:lnTo>
                    <a:lnTo>
                      <a:pt x="1534" y="132"/>
                    </a:lnTo>
                    <a:lnTo>
                      <a:pt x="1529" y="115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2" name="Freeform 105">
                <a:extLst>
                  <a:ext uri="{FF2B5EF4-FFF2-40B4-BE49-F238E27FC236}">
                    <a16:creationId xmlns:a16="http://schemas.microsoft.com/office/drawing/2014/main" id="{4D7737B1-932D-DD5E-C3B6-4DA18F6D6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064 7526"/>
                  <a:gd name="T1" fmla="*/ T0 w 4491"/>
                  <a:gd name="T2" fmla="+- 0 2151 1909"/>
                  <a:gd name="T3" fmla="*/ 2151 h 350"/>
                  <a:gd name="T4" fmla="+- 0 9021 7526"/>
                  <a:gd name="T5" fmla="*/ T4 w 4491"/>
                  <a:gd name="T6" fmla="+- 0 2151 1909"/>
                  <a:gd name="T7" fmla="*/ 2151 h 350"/>
                  <a:gd name="T8" fmla="+- 0 9021 7526"/>
                  <a:gd name="T9" fmla="*/ T8 w 4491"/>
                  <a:gd name="T10" fmla="+- 0 2157 1909"/>
                  <a:gd name="T11" fmla="*/ 2157 h 350"/>
                  <a:gd name="T12" fmla="+- 0 9021 7526"/>
                  <a:gd name="T13" fmla="*/ T12 w 4491"/>
                  <a:gd name="T14" fmla="+- 0 2169 1909"/>
                  <a:gd name="T15" fmla="*/ 2169 h 350"/>
                  <a:gd name="T16" fmla="+- 0 9023 7526"/>
                  <a:gd name="T17" fmla="*/ T16 w 4491"/>
                  <a:gd name="T18" fmla="+- 0 2179 1909"/>
                  <a:gd name="T19" fmla="*/ 2179 h 350"/>
                  <a:gd name="T20" fmla="+- 0 9066 7526"/>
                  <a:gd name="T21" fmla="*/ T20 w 4491"/>
                  <a:gd name="T22" fmla="+- 0 2179 1909"/>
                  <a:gd name="T23" fmla="*/ 2179 h 350"/>
                  <a:gd name="T24" fmla="+- 0 9064 7526"/>
                  <a:gd name="T25" fmla="*/ T24 w 4491"/>
                  <a:gd name="T26" fmla="+- 0 2159 1909"/>
                  <a:gd name="T27" fmla="*/ 2159 h 350"/>
                  <a:gd name="T28" fmla="+- 0 9064 7526"/>
                  <a:gd name="T29" fmla="*/ T28 w 4491"/>
                  <a:gd name="T30" fmla="+- 0 2151 1909"/>
                  <a:gd name="T31" fmla="*/ 215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91" h="350">
                    <a:moveTo>
                      <a:pt x="1538" y="242"/>
                    </a:moveTo>
                    <a:lnTo>
                      <a:pt x="1495" y="242"/>
                    </a:lnTo>
                    <a:lnTo>
                      <a:pt x="1495" y="248"/>
                    </a:lnTo>
                    <a:lnTo>
                      <a:pt x="1495" y="260"/>
                    </a:lnTo>
                    <a:lnTo>
                      <a:pt x="1497" y="270"/>
                    </a:lnTo>
                    <a:lnTo>
                      <a:pt x="1540" y="270"/>
                    </a:lnTo>
                    <a:lnTo>
                      <a:pt x="1538" y="250"/>
                    </a:lnTo>
                    <a:lnTo>
                      <a:pt x="1538" y="24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3" name="Freeform 104">
                <a:extLst>
                  <a:ext uri="{FF2B5EF4-FFF2-40B4-BE49-F238E27FC236}">
                    <a16:creationId xmlns:a16="http://schemas.microsoft.com/office/drawing/2014/main" id="{800DE347-C35B-FF9D-3FC4-108E3C552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063 7526"/>
                  <a:gd name="T1" fmla="*/ T0 w 4491"/>
                  <a:gd name="T2" fmla="+- 0 2093 1909"/>
                  <a:gd name="T3" fmla="*/ 2093 h 350"/>
                  <a:gd name="T4" fmla="+- 0 9019 7526"/>
                  <a:gd name="T5" fmla="*/ T4 w 4491"/>
                  <a:gd name="T6" fmla="+- 0 2093 1909"/>
                  <a:gd name="T7" fmla="*/ 2093 h 350"/>
                  <a:gd name="T8" fmla="+- 0 9019 7526"/>
                  <a:gd name="T9" fmla="*/ T8 w 4491"/>
                  <a:gd name="T10" fmla="+- 0 2108 1909"/>
                  <a:gd name="T11" fmla="*/ 2108 h 350"/>
                  <a:gd name="T12" fmla="+- 0 9017 7526"/>
                  <a:gd name="T13" fmla="*/ T12 w 4491"/>
                  <a:gd name="T14" fmla="+- 0 2121 1909"/>
                  <a:gd name="T15" fmla="*/ 2121 h 350"/>
                  <a:gd name="T16" fmla="+- 0 9009 7526"/>
                  <a:gd name="T17" fmla="*/ T16 w 4491"/>
                  <a:gd name="T18" fmla="+- 0 2131 1909"/>
                  <a:gd name="T19" fmla="*/ 2131 h 350"/>
                  <a:gd name="T20" fmla="+- 0 9001 7526"/>
                  <a:gd name="T21" fmla="*/ T20 w 4491"/>
                  <a:gd name="T22" fmla="+- 0 2141 1909"/>
                  <a:gd name="T23" fmla="*/ 2141 h 350"/>
                  <a:gd name="T24" fmla="+- 0 8990 7526"/>
                  <a:gd name="T25" fmla="*/ T24 w 4491"/>
                  <a:gd name="T26" fmla="+- 0 2148 1909"/>
                  <a:gd name="T27" fmla="*/ 2148 h 350"/>
                  <a:gd name="T28" fmla="+- 0 9064 7526"/>
                  <a:gd name="T29" fmla="*/ T28 w 4491"/>
                  <a:gd name="T30" fmla="+- 0 2148 1909"/>
                  <a:gd name="T31" fmla="*/ 2148 h 350"/>
                  <a:gd name="T32" fmla="+- 0 9063 7526"/>
                  <a:gd name="T33" fmla="*/ T32 w 4491"/>
                  <a:gd name="T34" fmla="+- 0 2139 1909"/>
                  <a:gd name="T35" fmla="*/ 2139 h 350"/>
                  <a:gd name="T36" fmla="+- 0 9063 7526"/>
                  <a:gd name="T37" fmla="*/ T36 w 4491"/>
                  <a:gd name="T38" fmla="+- 0 2120 1909"/>
                  <a:gd name="T39" fmla="*/ 2120 h 350"/>
                  <a:gd name="T40" fmla="+- 0 9063 7526"/>
                  <a:gd name="T41" fmla="*/ T40 w 4491"/>
                  <a:gd name="T42" fmla="+- 0 2108 1909"/>
                  <a:gd name="T43" fmla="*/ 2108 h 350"/>
                  <a:gd name="T44" fmla="+- 0 9063 7526"/>
                  <a:gd name="T45" fmla="*/ T44 w 4491"/>
                  <a:gd name="T46" fmla="+- 0 2093 1909"/>
                  <a:gd name="T47" fmla="*/ 20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1537" y="184"/>
                    </a:moveTo>
                    <a:lnTo>
                      <a:pt x="1493" y="184"/>
                    </a:lnTo>
                    <a:lnTo>
                      <a:pt x="1493" y="199"/>
                    </a:lnTo>
                    <a:lnTo>
                      <a:pt x="1491" y="212"/>
                    </a:lnTo>
                    <a:lnTo>
                      <a:pt x="1483" y="222"/>
                    </a:lnTo>
                    <a:lnTo>
                      <a:pt x="1475" y="232"/>
                    </a:lnTo>
                    <a:lnTo>
                      <a:pt x="1464" y="239"/>
                    </a:lnTo>
                    <a:lnTo>
                      <a:pt x="1538" y="239"/>
                    </a:lnTo>
                    <a:lnTo>
                      <a:pt x="1537" y="230"/>
                    </a:lnTo>
                    <a:lnTo>
                      <a:pt x="1537" y="211"/>
                    </a:lnTo>
                    <a:lnTo>
                      <a:pt x="1537" y="199"/>
                    </a:lnTo>
                    <a:lnTo>
                      <a:pt x="1537" y="1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4" name="Freeform 103">
                <a:extLst>
                  <a:ext uri="{FF2B5EF4-FFF2-40B4-BE49-F238E27FC236}">
                    <a16:creationId xmlns:a16="http://schemas.microsoft.com/office/drawing/2014/main" id="{89701BB3-0119-BDAD-AFF8-8805BEFA7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9000 7526"/>
                  <a:gd name="T1" fmla="*/ T0 w 4491"/>
                  <a:gd name="T2" fmla="+- 0 1990 1909"/>
                  <a:gd name="T3" fmla="*/ 1990 h 350"/>
                  <a:gd name="T4" fmla="+- 0 8935 7526"/>
                  <a:gd name="T5" fmla="*/ T4 w 4491"/>
                  <a:gd name="T6" fmla="+- 0 1997 1909"/>
                  <a:gd name="T7" fmla="*/ 1997 h 350"/>
                  <a:gd name="T8" fmla="+- 0 8920 7526"/>
                  <a:gd name="T9" fmla="*/ T8 w 4491"/>
                  <a:gd name="T10" fmla="+- 0 2045 1909"/>
                  <a:gd name="T11" fmla="*/ 2045 h 350"/>
                  <a:gd name="T12" fmla="+- 0 8937 7526"/>
                  <a:gd name="T13" fmla="*/ T12 w 4491"/>
                  <a:gd name="T14" fmla="+- 0 2034 1909"/>
                  <a:gd name="T15" fmla="*/ 2034 h 350"/>
                  <a:gd name="T16" fmla="+- 0 8956 7526"/>
                  <a:gd name="T17" fmla="*/ T16 w 4491"/>
                  <a:gd name="T18" fmla="+- 0 2027 1909"/>
                  <a:gd name="T19" fmla="*/ 2027 h 350"/>
                  <a:gd name="T20" fmla="+- 0 8976 7526"/>
                  <a:gd name="T21" fmla="*/ T20 w 4491"/>
                  <a:gd name="T22" fmla="+- 0 2024 1909"/>
                  <a:gd name="T23" fmla="*/ 2024 h 350"/>
                  <a:gd name="T24" fmla="+- 0 9055 7526"/>
                  <a:gd name="T25" fmla="*/ T24 w 4491"/>
                  <a:gd name="T26" fmla="+- 0 2024 1909"/>
                  <a:gd name="T27" fmla="*/ 2024 h 350"/>
                  <a:gd name="T28" fmla="+- 0 9053 7526"/>
                  <a:gd name="T29" fmla="*/ T28 w 4491"/>
                  <a:gd name="T30" fmla="+- 0 2020 1909"/>
                  <a:gd name="T31" fmla="*/ 2020 h 350"/>
                  <a:gd name="T32" fmla="+- 0 9041 7526"/>
                  <a:gd name="T33" fmla="*/ T32 w 4491"/>
                  <a:gd name="T34" fmla="+- 0 2005 1909"/>
                  <a:gd name="T35" fmla="*/ 2005 h 350"/>
                  <a:gd name="T36" fmla="+- 0 9023 7526"/>
                  <a:gd name="T37" fmla="*/ T36 w 4491"/>
                  <a:gd name="T38" fmla="+- 0 1995 1909"/>
                  <a:gd name="T39" fmla="*/ 1995 h 350"/>
                  <a:gd name="T40" fmla="+- 0 9000 7526"/>
                  <a:gd name="T41" fmla="*/ T40 w 4491"/>
                  <a:gd name="T42" fmla="+- 0 1990 1909"/>
                  <a:gd name="T43" fmla="*/ 1990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491" h="350">
                    <a:moveTo>
                      <a:pt x="1474" y="81"/>
                    </a:moveTo>
                    <a:lnTo>
                      <a:pt x="1409" y="88"/>
                    </a:lnTo>
                    <a:lnTo>
                      <a:pt x="1394" y="136"/>
                    </a:lnTo>
                    <a:lnTo>
                      <a:pt x="1411" y="125"/>
                    </a:lnTo>
                    <a:lnTo>
                      <a:pt x="1430" y="118"/>
                    </a:lnTo>
                    <a:lnTo>
                      <a:pt x="1450" y="115"/>
                    </a:lnTo>
                    <a:lnTo>
                      <a:pt x="1529" y="115"/>
                    </a:lnTo>
                    <a:lnTo>
                      <a:pt x="1527" y="111"/>
                    </a:lnTo>
                    <a:lnTo>
                      <a:pt x="1515" y="96"/>
                    </a:lnTo>
                    <a:lnTo>
                      <a:pt x="1497" y="86"/>
                    </a:lnTo>
                    <a:lnTo>
                      <a:pt x="1474" y="81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5" name="Freeform 102">
                <a:extLst>
                  <a:ext uri="{FF2B5EF4-FFF2-40B4-BE49-F238E27FC236}">
                    <a16:creationId xmlns:a16="http://schemas.microsoft.com/office/drawing/2014/main" id="{FF5D8E99-ED25-4105-85CD-030C49852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704 7526"/>
                  <a:gd name="T1" fmla="*/ T0 w 4491"/>
                  <a:gd name="T2" fmla="+- 0 2218 1909"/>
                  <a:gd name="T3" fmla="*/ 2218 h 350"/>
                  <a:gd name="T4" fmla="+- 0 8700 7526"/>
                  <a:gd name="T5" fmla="*/ T4 w 4491"/>
                  <a:gd name="T6" fmla="+- 0 2254 1909"/>
                  <a:gd name="T7" fmla="*/ 2254 h 350"/>
                  <a:gd name="T8" fmla="+- 0 8711 7526"/>
                  <a:gd name="T9" fmla="*/ T8 w 4491"/>
                  <a:gd name="T10" fmla="+- 0 2257 1909"/>
                  <a:gd name="T11" fmla="*/ 2257 h 350"/>
                  <a:gd name="T12" fmla="+- 0 8723 7526"/>
                  <a:gd name="T13" fmla="*/ T12 w 4491"/>
                  <a:gd name="T14" fmla="+- 0 2259 1909"/>
                  <a:gd name="T15" fmla="*/ 2259 h 350"/>
                  <a:gd name="T16" fmla="+- 0 8734 7526"/>
                  <a:gd name="T17" fmla="*/ T16 w 4491"/>
                  <a:gd name="T18" fmla="+- 0 2259 1909"/>
                  <a:gd name="T19" fmla="*/ 2259 h 350"/>
                  <a:gd name="T20" fmla="+- 0 8758 7526"/>
                  <a:gd name="T21" fmla="*/ T20 w 4491"/>
                  <a:gd name="T22" fmla="+- 0 2255 1909"/>
                  <a:gd name="T23" fmla="*/ 2255 h 350"/>
                  <a:gd name="T24" fmla="+- 0 8775 7526"/>
                  <a:gd name="T25" fmla="*/ T24 w 4491"/>
                  <a:gd name="T26" fmla="+- 0 2245 1909"/>
                  <a:gd name="T27" fmla="*/ 2245 h 350"/>
                  <a:gd name="T28" fmla="+- 0 8788 7526"/>
                  <a:gd name="T29" fmla="*/ T28 w 4491"/>
                  <a:gd name="T30" fmla="+- 0 2230 1909"/>
                  <a:gd name="T31" fmla="*/ 2230 h 350"/>
                  <a:gd name="T32" fmla="+- 0 8793 7526"/>
                  <a:gd name="T33" fmla="*/ T32 w 4491"/>
                  <a:gd name="T34" fmla="+- 0 2221 1909"/>
                  <a:gd name="T35" fmla="*/ 2221 h 350"/>
                  <a:gd name="T36" fmla="+- 0 8716 7526"/>
                  <a:gd name="T37" fmla="*/ T36 w 4491"/>
                  <a:gd name="T38" fmla="+- 0 2221 1909"/>
                  <a:gd name="T39" fmla="*/ 2221 h 350"/>
                  <a:gd name="T40" fmla="+- 0 8710 7526"/>
                  <a:gd name="T41" fmla="*/ T40 w 4491"/>
                  <a:gd name="T42" fmla="+- 0 2220 1909"/>
                  <a:gd name="T43" fmla="*/ 2220 h 350"/>
                  <a:gd name="T44" fmla="+- 0 8704 7526"/>
                  <a:gd name="T45" fmla="*/ T44 w 4491"/>
                  <a:gd name="T46" fmla="+- 0 2218 1909"/>
                  <a:gd name="T47" fmla="*/ 2218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1178" y="309"/>
                    </a:moveTo>
                    <a:lnTo>
                      <a:pt x="1174" y="345"/>
                    </a:lnTo>
                    <a:lnTo>
                      <a:pt x="1185" y="348"/>
                    </a:lnTo>
                    <a:lnTo>
                      <a:pt x="1197" y="350"/>
                    </a:lnTo>
                    <a:lnTo>
                      <a:pt x="1208" y="350"/>
                    </a:lnTo>
                    <a:lnTo>
                      <a:pt x="1232" y="346"/>
                    </a:lnTo>
                    <a:lnTo>
                      <a:pt x="1249" y="336"/>
                    </a:lnTo>
                    <a:lnTo>
                      <a:pt x="1262" y="321"/>
                    </a:lnTo>
                    <a:lnTo>
                      <a:pt x="1267" y="312"/>
                    </a:lnTo>
                    <a:lnTo>
                      <a:pt x="1190" y="312"/>
                    </a:lnTo>
                    <a:lnTo>
                      <a:pt x="1184" y="311"/>
                    </a:lnTo>
                    <a:lnTo>
                      <a:pt x="1178" y="309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4D3392B8-FB20-638F-70C5-854B020BD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742 7526"/>
                  <a:gd name="T1" fmla="*/ T0 w 4491"/>
                  <a:gd name="T2" fmla="+- 0 1993 1909"/>
                  <a:gd name="T3" fmla="*/ 1993 h 350"/>
                  <a:gd name="T4" fmla="+- 0 8689 7526"/>
                  <a:gd name="T5" fmla="*/ T4 w 4491"/>
                  <a:gd name="T6" fmla="+- 0 1993 1909"/>
                  <a:gd name="T7" fmla="*/ 1993 h 350"/>
                  <a:gd name="T8" fmla="+- 0 8760 7526"/>
                  <a:gd name="T9" fmla="*/ T8 w 4491"/>
                  <a:gd name="T10" fmla="+- 0 2188 1909"/>
                  <a:gd name="T11" fmla="*/ 2188 h 350"/>
                  <a:gd name="T12" fmla="+- 0 8753 7526"/>
                  <a:gd name="T13" fmla="*/ T12 w 4491"/>
                  <a:gd name="T14" fmla="+- 0 2210 1909"/>
                  <a:gd name="T15" fmla="*/ 2210 h 350"/>
                  <a:gd name="T16" fmla="+- 0 8735 7526"/>
                  <a:gd name="T17" fmla="*/ T16 w 4491"/>
                  <a:gd name="T18" fmla="+- 0 2221 1909"/>
                  <a:gd name="T19" fmla="*/ 2221 h 350"/>
                  <a:gd name="T20" fmla="+- 0 8716 7526"/>
                  <a:gd name="T21" fmla="*/ T20 w 4491"/>
                  <a:gd name="T22" fmla="+- 0 2221 1909"/>
                  <a:gd name="T23" fmla="*/ 2221 h 350"/>
                  <a:gd name="T24" fmla="+- 0 8793 7526"/>
                  <a:gd name="T25" fmla="*/ T24 w 4491"/>
                  <a:gd name="T26" fmla="+- 0 2221 1909"/>
                  <a:gd name="T27" fmla="*/ 2221 h 350"/>
                  <a:gd name="T28" fmla="+- 0 8798 7526"/>
                  <a:gd name="T29" fmla="*/ T28 w 4491"/>
                  <a:gd name="T30" fmla="+- 0 2212 1909"/>
                  <a:gd name="T31" fmla="*/ 2212 h 350"/>
                  <a:gd name="T32" fmla="+- 0 8807 7526"/>
                  <a:gd name="T33" fmla="*/ T32 w 4491"/>
                  <a:gd name="T34" fmla="+- 0 2191 1909"/>
                  <a:gd name="T35" fmla="*/ 2191 h 350"/>
                  <a:gd name="T36" fmla="+- 0 8830 7526"/>
                  <a:gd name="T37" fmla="*/ T36 w 4491"/>
                  <a:gd name="T38" fmla="+- 0 2129 1909"/>
                  <a:gd name="T39" fmla="*/ 2129 h 350"/>
                  <a:gd name="T40" fmla="+- 0 8787 7526"/>
                  <a:gd name="T41" fmla="*/ T40 w 4491"/>
                  <a:gd name="T42" fmla="+- 0 2129 1909"/>
                  <a:gd name="T43" fmla="*/ 2129 h 350"/>
                  <a:gd name="T44" fmla="+- 0 8742 7526"/>
                  <a:gd name="T45" fmla="*/ T44 w 4491"/>
                  <a:gd name="T46" fmla="+- 0 1993 1909"/>
                  <a:gd name="T47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1216" y="84"/>
                    </a:moveTo>
                    <a:lnTo>
                      <a:pt x="1163" y="84"/>
                    </a:lnTo>
                    <a:lnTo>
                      <a:pt x="1234" y="279"/>
                    </a:lnTo>
                    <a:lnTo>
                      <a:pt x="1227" y="301"/>
                    </a:lnTo>
                    <a:lnTo>
                      <a:pt x="1209" y="312"/>
                    </a:lnTo>
                    <a:lnTo>
                      <a:pt x="1190" y="312"/>
                    </a:lnTo>
                    <a:lnTo>
                      <a:pt x="1267" y="312"/>
                    </a:lnTo>
                    <a:lnTo>
                      <a:pt x="1272" y="303"/>
                    </a:lnTo>
                    <a:lnTo>
                      <a:pt x="1281" y="282"/>
                    </a:lnTo>
                    <a:lnTo>
                      <a:pt x="1304" y="220"/>
                    </a:lnTo>
                    <a:lnTo>
                      <a:pt x="1261" y="220"/>
                    </a:lnTo>
                    <a:lnTo>
                      <a:pt x="1216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7" name="Freeform 100">
                <a:extLst>
                  <a:ext uri="{FF2B5EF4-FFF2-40B4-BE49-F238E27FC236}">
                    <a16:creationId xmlns:a16="http://schemas.microsoft.com/office/drawing/2014/main" id="{7052800D-7101-24B5-0F63-A8385356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881 7526"/>
                  <a:gd name="T1" fmla="*/ T0 w 4491"/>
                  <a:gd name="T2" fmla="+- 0 1993 1909"/>
                  <a:gd name="T3" fmla="*/ 1993 h 350"/>
                  <a:gd name="T4" fmla="+- 0 8832 7526"/>
                  <a:gd name="T5" fmla="*/ T4 w 4491"/>
                  <a:gd name="T6" fmla="+- 0 1993 1909"/>
                  <a:gd name="T7" fmla="*/ 1993 h 350"/>
                  <a:gd name="T8" fmla="+- 0 8787 7526"/>
                  <a:gd name="T9" fmla="*/ T8 w 4491"/>
                  <a:gd name="T10" fmla="+- 0 2129 1909"/>
                  <a:gd name="T11" fmla="*/ 2129 h 350"/>
                  <a:gd name="T12" fmla="+- 0 8830 7526"/>
                  <a:gd name="T13" fmla="*/ T12 w 4491"/>
                  <a:gd name="T14" fmla="+- 0 2129 1909"/>
                  <a:gd name="T15" fmla="*/ 2129 h 350"/>
                  <a:gd name="T16" fmla="+- 0 8881 7526"/>
                  <a:gd name="T17" fmla="*/ T16 w 4491"/>
                  <a:gd name="T18" fmla="+- 0 1993 1909"/>
                  <a:gd name="T19" fmla="*/ 1993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1355" y="84"/>
                    </a:moveTo>
                    <a:lnTo>
                      <a:pt x="1306" y="84"/>
                    </a:lnTo>
                    <a:lnTo>
                      <a:pt x="1261" y="220"/>
                    </a:lnTo>
                    <a:lnTo>
                      <a:pt x="1304" y="220"/>
                    </a:lnTo>
                    <a:lnTo>
                      <a:pt x="1355" y="8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8" name="Freeform 99">
                <a:extLst>
                  <a:ext uri="{FF2B5EF4-FFF2-40B4-BE49-F238E27FC236}">
                    <a16:creationId xmlns:a16="http://schemas.microsoft.com/office/drawing/2014/main" id="{E8C76233-7B76-198F-C54E-96239022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584 7526"/>
                  <a:gd name="T1" fmla="*/ T0 w 4491"/>
                  <a:gd name="T2" fmla="+- 0 1989 1909"/>
                  <a:gd name="T3" fmla="*/ 1989 h 350"/>
                  <a:gd name="T4" fmla="+- 0 8517 7526"/>
                  <a:gd name="T5" fmla="*/ T4 w 4491"/>
                  <a:gd name="T6" fmla="+- 0 2007 1909"/>
                  <a:gd name="T7" fmla="*/ 2007 h 350"/>
                  <a:gd name="T8" fmla="+- 0 8481 7526"/>
                  <a:gd name="T9" fmla="*/ T8 w 4491"/>
                  <a:gd name="T10" fmla="+- 0 2058 1909"/>
                  <a:gd name="T11" fmla="*/ 2058 h 350"/>
                  <a:gd name="T12" fmla="+- 0 8478 7526"/>
                  <a:gd name="T13" fmla="*/ T12 w 4491"/>
                  <a:gd name="T14" fmla="+- 0 2087 1909"/>
                  <a:gd name="T15" fmla="*/ 2087 h 350"/>
                  <a:gd name="T16" fmla="+- 0 8480 7526"/>
                  <a:gd name="T17" fmla="*/ T16 w 4491"/>
                  <a:gd name="T18" fmla="+- 0 2110 1909"/>
                  <a:gd name="T19" fmla="*/ 2110 h 350"/>
                  <a:gd name="T20" fmla="+- 0 8512 7526"/>
                  <a:gd name="T21" fmla="*/ T20 w 4491"/>
                  <a:gd name="T22" fmla="+- 0 2164 1909"/>
                  <a:gd name="T23" fmla="*/ 2164 h 350"/>
                  <a:gd name="T24" fmla="+- 0 8554 7526"/>
                  <a:gd name="T25" fmla="*/ T24 w 4491"/>
                  <a:gd name="T26" fmla="+- 0 2181 1909"/>
                  <a:gd name="T27" fmla="*/ 2181 h 350"/>
                  <a:gd name="T28" fmla="+- 0 8584 7526"/>
                  <a:gd name="T29" fmla="*/ T28 w 4491"/>
                  <a:gd name="T30" fmla="+- 0 2180 1909"/>
                  <a:gd name="T31" fmla="*/ 2180 h 350"/>
                  <a:gd name="T32" fmla="+- 0 8609 7526"/>
                  <a:gd name="T33" fmla="*/ T32 w 4491"/>
                  <a:gd name="T34" fmla="+- 0 2174 1909"/>
                  <a:gd name="T35" fmla="*/ 2174 h 350"/>
                  <a:gd name="T36" fmla="+- 0 8630 7526"/>
                  <a:gd name="T37" fmla="*/ T36 w 4491"/>
                  <a:gd name="T38" fmla="+- 0 2165 1909"/>
                  <a:gd name="T39" fmla="*/ 2165 h 350"/>
                  <a:gd name="T40" fmla="+- 0 8646 7526"/>
                  <a:gd name="T41" fmla="*/ T40 w 4491"/>
                  <a:gd name="T42" fmla="+- 0 2153 1909"/>
                  <a:gd name="T43" fmla="*/ 2153 h 350"/>
                  <a:gd name="T44" fmla="+- 0 8652 7526"/>
                  <a:gd name="T45" fmla="*/ T44 w 4491"/>
                  <a:gd name="T46" fmla="+- 0 2146 1909"/>
                  <a:gd name="T47" fmla="*/ 2146 h 350"/>
                  <a:gd name="T48" fmla="+- 0 8578 7526"/>
                  <a:gd name="T49" fmla="*/ T48 w 4491"/>
                  <a:gd name="T50" fmla="+- 0 2146 1909"/>
                  <a:gd name="T51" fmla="*/ 2146 h 350"/>
                  <a:gd name="T52" fmla="+- 0 8554 7526"/>
                  <a:gd name="T53" fmla="*/ T52 w 4491"/>
                  <a:gd name="T54" fmla="+- 0 2140 1909"/>
                  <a:gd name="T55" fmla="*/ 2140 h 350"/>
                  <a:gd name="T56" fmla="+- 0 8538 7526"/>
                  <a:gd name="T57" fmla="*/ T56 w 4491"/>
                  <a:gd name="T58" fmla="+- 0 2126 1909"/>
                  <a:gd name="T59" fmla="*/ 2126 h 350"/>
                  <a:gd name="T60" fmla="+- 0 8530 7526"/>
                  <a:gd name="T61" fmla="*/ T60 w 4491"/>
                  <a:gd name="T62" fmla="+- 0 2106 1909"/>
                  <a:gd name="T63" fmla="*/ 2106 h 350"/>
                  <a:gd name="T64" fmla="+- 0 8528 7526"/>
                  <a:gd name="T65" fmla="*/ T64 w 4491"/>
                  <a:gd name="T66" fmla="+- 0 2083 1909"/>
                  <a:gd name="T67" fmla="*/ 2083 h 350"/>
                  <a:gd name="T68" fmla="+- 0 8528 7526"/>
                  <a:gd name="T69" fmla="*/ T68 w 4491"/>
                  <a:gd name="T70" fmla="+- 0 2081 1909"/>
                  <a:gd name="T71" fmla="*/ 2081 h 350"/>
                  <a:gd name="T72" fmla="+- 0 8532 7526"/>
                  <a:gd name="T73" fmla="*/ T72 w 4491"/>
                  <a:gd name="T74" fmla="+- 0 2059 1909"/>
                  <a:gd name="T75" fmla="*/ 2059 h 350"/>
                  <a:gd name="T76" fmla="+- 0 8542 7526"/>
                  <a:gd name="T77" fmla="*/ T76 w 4491"/>
                  <a:gd name="T78" fmla="+- 0 2040 1909"/>
                  <a:gd name="T79" fmla="*/ 2040 h 350"/>
                  <a:gd name="T80" fmla="+- 0 8560 7526"/>
                  <a:gd name="T81" fmla="*/ T80 w 4491"/>
                  <a:gd name="T82" fmla="+- 0 2029 1909"/>
                  <a:gd name="T83" fmla="*/ 2029 h 350"/>
                  <a:gd name="T84" fmla="+- 0 8653 7526"/>
                  <a:gd name="T85" fmla="*/ T84 w 4491"/>
                  <a:gd name="T86" fmla="+- 0 2029 1909"/>
                  <a:gd name="T87" fmla="*/ 2029 h 350"/>
                  <a:gd name="T88" fmla="+- 0 8640 7526"/>
                  <a:gd name="T89" fmla="*/ T88 w 4491"/>
                  <a:gd name="T90" fmla="+- 0 2013 1909"/>
                  <a:gd name="T91" fmla="*/ 2013 h 350"/>
                  <a:gd name="T92" fmla="+- 0 8624 7526"/>
                  <a:gd name="T93" fmla="*/ T92 w 4491"/>
                  <a:gd name="T94" fmla="+- 0 2001 1909"/>
                  <a:gd name="T95" fmla="*/ 2001 h 350"/>
                  <a:gd name="T96" fmla="+- 0 8605 7526"/>
                  <a:gd name="T97" fmla="*/ T96 w 4491"/>
                  <a:gd name="T98" fmla="+- 0 1993 1909"/>
                  <a:gd name="T99" fmla="*/ 1993 h 350"/>
                  <a:gd name="T100" fmla="+- 0 8584 7526"/>
                  <a:gd name="T101" fmla="*/ T100 w 4491"/>
                  <a:gd name="T102" fmla="+- 0 1989 1909"/>
                  <a:gd name="T103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491" h="350">
                    <a:moveTo>
                      <a:pt x="1058" y="80"/>
                    </a:moveTo>
                    <a:lnTo>
                      <a:pt x="991" y="98"/>
                    </a:lnTo>
                    <a:lnTo>
                      <a:pt x="955" y="149"/>
                    </a:lnTo>
                    <a:lnTo>
                      <a:pt x="952" y="178"/>
                    </a:lnTo>
                    <a:lnTo>
                      <a:pt x="954" y="201"/>
                    </a:lnTo>
                    <a:lnTo>
                      <a:pt x="986" y="255"/>
                    </a:lnTo>
                    <a:lnTo>
                      <a:pt x="1028" y="272"/>
                    </a:lnTo>
                    <a:lnTo>
                      <a:pt x="1058" y="271"/>
                    </a:lnTo>
                    <a:lnTo>
                      <a:pt x="1083" y="265"/>
                    </a:lnTo>
                    <a:lnTo>
                      <a:pt x="1104" y="256"/>
                    </a:lnTo>
                    <a:lnTo>
                      <a:pt x="1120" y="244"/>
                    </a:lnTo>
                    <a:lnTo>
                      <a:pt x="1126" y="237"/>
                    </a:lnTo>
                    <a:lnTo>
                      <a:pt x="1052" y="237"/>
                    </a:lnTo>
                    <a:lnTo>
                      <a:pt x="1028" y="231"/>
                    </a:lnTo>
                    <a:lnTo>
                      <a:pt x="1012" y="217"/>
                    </a:lnTo>
                    <a:lnTo>
                      <a:pt x="1004" y="197"/>
                    </a:lnTo>
                    <a:lnTo>
                      <a:pt x="1002" y="174"/>
                    </a:lnTo>
                    <a:lnTo>
                      <a:pt x="1002" y="172"/>
                    </a:lnTo>
                    <a:lnTo>
                      <a:pt x="1006" y="150"/>
                    </a:lnTo>
                    <a:lnTo>
                      <a:pt x="1016" y="131"/>
                    </a:lnTo>
                    <a:lnTo>
                      <a:pt x="1034" y="120"/>
                    </a:lnTo>
                    <a:lnTo>
                      <a:pt x="1127" y="120"/>
                    </a:lnTo>
                    <a:lnTo>
                      <a:pt x="1114" y="104"/>
                    </a:lnTo>
                    <a:lnTo>
                      <a:pt x="1098" y="92"/>
                    </a:lnTo>
                    <a:lnTo>
                      <a:pt x="1079" y="84"/>
                    </a:lnTo>
                    <a:lnTo>
                      <a:pt x="1058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9" name="Freeform 98">
                <a:extLst>
                  <a:ext uri="{FF2B5EF4-FFF2-40B4-BE49-F238E27FC236}">
                    <a16:creationId xmlns:a16="http://schemas.microsoft.com/office/drawing/2014/main" id="{DCD4587B-E820-902C-AA09-791FA31F7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653 7526"/>
                  <a:gd name="T1" fmla="*/ T0 w 4491"/>
                  <a:gd name="T2" fmla="+- 0 2029 1909"/>
                  <a:gd name="T3" fmla="*/ 2029 h 350"/>
                  <a:gd name="T4" fmla="+- 0 8560 7526"/>
                  <a:gd name="T5" fmla="*/ T4 w 4491"/>
                  <a:gd name="T6" fmla="+- 0 2029 1909"/>
                  <a:gd name="T7" fmla="*/ 2029 h 350"/>
                  <a:gd name="T8" fmla="+- 0 8588 7526"/>
                  <a:gd name="T9" fmla="*/ T8 w 4491"/>
                  <a:gd name="T10" fmla="+- 0 2032 1909"/>
                  <a:gd name="T11" fmla="*/ 2032 h 350"/>
                  <a:gd name="T12" fmla="+- 0 8607 7526"/>
                  <a:gd name="T13" fmla="*/ T12 w 4491"/>
                  <a:gd name="T14" fmla="+- 0 2042 1909"/>
                  <a:gd name="T15" fmla="*/ 2042 h 350"/>
                  <a:gd name="T16" fmla="+- 0 8617 7526"/>
                  <a:gd name="T17" fmla="*/ T16 w 4491"/>
                  <a:gd name="T18" fmla="+- 0 2058 1909"/>
                  <a:gd name="T19" fmla="*/ 2058 h 350"/>
                  <a:gd name="T20" fmla="+- 0 8621 7526"/>
                  <a:gd name="T21" fmla="*/ T20 w 4491"/>
                  <a:gd name="T22" fmla="+- 0 2078 1909"/>
                  <a:gd name="T23" fmla="*/ 2078 h 350"/>
                  <a:gd name="T24" fmla="+- 0 8619 7526"/>
                  <a:gd name="T25" fmla="*/ T24 w 4491"/>
                  <a:gd name="T26" fmla="+- 0 2102 1909"/>
                  <a:gd name="T27" fmla="*/ 2102 h 350"/>
                  <a:gd name="T28" fmla="+- 0 8613 7526"/>
                  <a:gd name="T29" fmla="*/ T28 w 4491"/>
                  <a:gd name="T30" fmla="+- 0 2124 1909"/>
                  <a:gd name="T31" fmla="*/ 2124 h 350"/>
                  <a:gd name="T32" fmla="+- 0 8599 7526"/>
                  <a:gd name="T33" fmla="*/ T32 w 4491"/>
                  <a:gd name="T34" fmla="+- 0 2139 1909"/>
                  <a:gd name="T35" fmla="*/ 2139 h 350"/>
                  <a:gd name="T36" fmla="+- 0 8578 7526"/>
                  <a:gd name="T37" fmla="*/ T36 w 4491"/>
                  <a:gd name="T38" fmla="+- 0 2146 1909"/>
                  <a:gd name="T39" fmla="*/ 2146 h 350"/>
                  <a:gd name="T40" fmla="+- 0 8652 7526"/>
                  <a:gd name="T41" fmla="*/ T40 w 4491"/>
                  <a:gd name="T42" fmla="+- 0 2146 1909"/>
                  <a:gd name="T43" fmla="*/ 2146 h 350"/>
                  <a:gd name="T44" fmla="+- 0 8658 7526"/>
                  <a:gd name="T45" fmla="*/ T44 w 4491"/>
                  <a:gd name="T46" fmla="+- 0 2138 1909"/>
                  <a:gd name="T47" fmla="*/ 2138 h 350"/>
                  <a:gd name="T48" fmla="+- 0 8667 7526"/>
                  <a:gd name="T49" fmla="*/ T48 w 4491"/>
                  <a:gd name="T50" fmla="+- 0 2120 1909"/>
                  <a:gd name="T51" fmla="*/ 2120 h 350"/>
                  <a:gd name="T52" fmla="+- 0 8671 7526"/>
                  <a:gd name="T53" fmla="*/ T52 w 4491"/>
                  <a:gd name="T54" fmla="+- 0 2101 1909"/>
                  <a:gd name="T55" fmla="*/ 2101 h 350"/>
                  <a:gd name="T56" fmla="+- 0 8669 7526"/>
                  <a:gd name="T57" fmla="*/ T56 w 4491"/>
                  <a:gd name="T58" fmla="+- 0 2073 1909"/>
                  <a:gd name="T59" fmla="*/ 2073 h 350"/>
                  <a:gd name="T60" fmla="+- 0 8663 7526"/>
                  <a:gd name="T61" fmla="*/ T60 w 4491"/>
                  <a:gd name="T62" fmla="+- 0 2049 1909"/>
                  <a:gd name="T63" fmla="*/ 2049 h 350"/>
                  <a:gd name="T64" fmla="+- 0 8653 7526"/>
                  <a:gd name="T65" fmla="*/ T64 w 4491"/>
                  <a:gd name="T66" fmla="+- 0 2029 1909"/>
                  <a:gd name="T67" fmla="*/ 20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491" h="350">
                    <a:moveTo>
                      <a:pt x="1127" y="120"/>
                    </a:moveTo>
                    <a:lnTo>
                      <a:pt x="1034" y="120"/>
                    </a:lnTo>
                    <a:lnTo>
                      <a:pt x="1062" y="123"/>
                    </a:lnTo>
                    <a:lnTo>
                      <a:pt x="1081" y="133"/>
                    </a:lnTo>
                    <a:lnTo>
                      <a:pt x="1091" y="149"/>
                    </a:lnTo>
                    <a:lnTo>
                      <a:pt x="1095" y="169"/>
                    </a:lnTo>
                    <a:lnTo>
                      <a:pt x="1093" y="193"/>
                    </a:lnTo>
                    <a:lnTo>
                      <a:pt x="1087" y="215"/>
                    </a:lnTo>
                    <a:lnTo>
                      <a:pt x="1073" y="230"/>
                    </a:lnTo>
                    <a:lnTo>
                      <a:pt x="1052" y="237"/>
                    </a:lnTo>
                    <a:lnTo>
                      <a:pt x="1126" y="237"/>
                    </a:lnTo>
                    <a:lnTo>
                      <a:pt x="1132" y="229"/>
                    </a:lnTo>
                    <a:lnTo>
                      <a:pt x="1141" y="211"/>
                    </a:lnTo>
                    <a:lnTo>
                      <a:pt x="1145" y="192"/>
                    </a:lnTo>
                    <a:lnTo>
                      <a:pt x="1143" y="164"/>
                    </a:lnTo>
                    <a:lnTo>
                      <a:pt x="1137" y="140"/>
                    </a:lnTo>
                    <a:lnTo>
                      <a:pt x="1127" y="1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0" name="Freeform 97">
                <a:extLst>
                  <a:ext uri="{FF2B5EF4-FFF2-40B4-BE49-F238E27FC236}">
                    <a16:creationId xmlns:a16="http://schemas.microsoft.com/office/drawing/2014/main" id="{7F67485E-73DC-3077-A827-04C2795D3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269 7526"/>
                  <a:gd name="T1" fmla="*/ T0 w 4491"/>
                  <a:gd name="T2" fmla="+- 0 1927 1909"/>
                  <a:gd name="T3" fmla="*/ 1927 h 350"/>
                  <a:gd name="T4" fmla="+- 0 8269 7526"/>
                  <a:gd name="T5" fmla="*/ T4 w 4491"/>
                  <a:gd name="T6" fmla="+- 0 2179 1909"/>
                  <a:gd name="T7" fmla="*/ 2179 h 350"/>
                  <a:gd name="T8" fmla="+- 0 8320 7526"/>
                  <a:gd name="T9" fmla="*/ T8 w 4491"/>
                  <a:gd name="T10" fmla="+- 0 2179 1909"/>
                  <a:gd name="T11" fmla="*/ 2179 h 350"/>
                  <a:gd name="T12" fmla="+- 0 8320 7526"/>
                  <a:gd name="T13" fmla="*/ T12 w 4491"/>
                  <a:gd name="T14" fmla="+- 0 2074 1909"/>
                  <a:gd name="T15" fmla="*/ 2074 h 350"/>
                  <a:gd name="T16" fmla="+- 0 8414 7526"/>
                  <a:gd name="T17" fmla="*/ T16 w 4491"/>
                  <a:gd name="T18" fmla="+- 0 2074 1909"/>
                  <a:gd name="T19" fmla="*/ 2074 h 350"/>
                  <a:gd name="T20" fmla="+- 0 8412 7526"/>
                  <a:gd name="T21" fmla="*/ T20 w 4491"/>
                  <a:gd name="T22" fmla="+- 0 2069 1909"/>
                  <a:gd name="T23" fmla="*/ 2069 h 350"/>
                  <a:gd name="T24" fmla="+- 0 8404 7526"/>
                  <a:gd name="T25" fmla="*/ T24 w 4491"/>
                  <a:gd name="T26" fmla="+- 0 2056 1909"/>
                  <a:gd name="T27" fmla="*/ 2056 h 350"/>
                  <a:gd name="T28" fmla="+- 0 8390 7526"/>
                  <a:gd name="T29" fmla="*/ T28 w 4491"/>
                  <a:gd name="T30" fmla="+- 0 2055 1909"/>
                  <a:gd name="T31" fmla="*/ 2055 h 350"/>
                  <a:gd name="T32" fmla="+- 0 8390 7526"/>
                  <a:gd name="T33" fmla="*/ T32 w 4491"/>
                  <a:gd name="T34" fmla="+- 0 2054 1909"/>
                  <a:gd name="T35" fmla="*/ 2054 h 350"/>
                  <a:gd name="T36" fmla="+- 0 8413 7526"/>
                  <a:gd name="T37" fmla="*/ T36 w 4491"/>
                  <a:gd name="T38" fmla="+- 0 2047 1909"/>
                  <a:gd name="T39" fmla="*/ 2047 h 350"/>
                  <a:gd name="T40" fmla="+- 0 8427 7526"/>
                  <a:gd name="T41" fmla="*/ T40 w 4491"/>
                  <a:gd name="T42" fmla="+- 0 2035 1909"/>
                  <a:gd name="T43" fmla="*/ 2035 h 350"/>
                  <a:gd name="T44" fmla="+- 0 8320 7526"/>
                  <a:gd name="T45" fmla="*/ T44 w 4491"/>
                  <a:gd name="T46" fmla="+- 0 2035 1909"/>
                  <a:gd name="T47" fmla="*/ 2035 h 350"/>
                  <a:gd name="T48" fmla="+- 0 8320 7526"/>
                  <a:gd name="T49" fmla="*/ T48 w 4491"/>
                  <a:gd name="T50" fmla="+- 0 1967 1909"/>
                  <a:gd name="T51" fmla="*/ 1967 h 350"/>
                  <a:gd name="T52" fmla="+- 0 8431 7526"/>
                  <a:gd name="T53" fmla="*/ T52 w 4491"/>
                  <a:gd name="T54" fmla="+- 0 1967 1909"/>
                  <a:gd name="T55" fmla="*/ 1967 h 350"/>
                  <a:gd name="T56" fmla="+- 0 8429 7526"/>
                  <a:gd name="T57" fmla="*/ T56 w 4491"/>
                  <a:gd name="T58" fmla="+- 0 1962 1909"/>
                  <a:gd name="T59" fmla="*/ 1962 h 350"/>
                  <a:gd name="T60" fmla="+- 0 8359 7526"/>
                  <a:gd name="T61" fmla="*/ T60 w 4491"/>
                  <a:gd name="T62" fmla="+- 0 1928 1909"/>
                  <a:gd name="T63" fmla="*/ 1928 h 350"/>
                  <a:gd name="T64" fmla="+- 0 8337 7526"/>
                  <a:gd name="T65" fmla="*/ T64 w 4491"/>
                  <a:gd name="T66" fmla="+- 0 1927 1909"/>
                  <a:gd name="T67" fmla="*/ 1927 h 350"/>
                  <a:gd name="T68" fmla="+- 0 8269 7526"/>
                  <a:gd name="T69" fmla="*/ T68 w 4491"/>
                  <a:gd name="T70" fmla="+- 0 1927 1909"/>
                  <a:gd name="T71" fmla="*/ 192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4491" h="350">
                    <a:moveTo>
                      <a:pt x="743" y="18"/>
                    </a:moveTo>
                    <a:lnTo>
                      <a:pt x="743" y="270"/>
                    </a:lnTo>
                    <a:lnTo>
                      <a:pt x="794" y="270"/>
                    </a:lnTo>
                    <a:lnTo>
                      <a:pt x="794" y="165"/>
                    </a:lnTo>
                    <a:lnTo>
                      <a:pt x="888" y="165"/>
                    </a:lnTo>
                    <a:lnTo>
                      <a:pt x="886" y="160"/>
                    </a:lnTo>
                    <a:lnTo>
                      <a:pt x="878" y="147"/>
                    </a:lnTo>
                    <a:lnTo>
                      <a:pt x="864" y="146"/>
                    </a:lnTo>
                    <a:lnTo>
                      <a:pt x="864" y="145"/>
                    </a:lnTo>
                    <a:lnTo>
                      <a:pt x="887" y="138"/>
                    </a:lnTo>
                    <a:lnTo>
                      <a:pt x="901" y="126"/>
                    </a:lnTo>
                    <a:lnTo>
                      <a:pt x="794" y="126"/>
                    </a:lnTo>
                    <a:lnTo>
                      <a:pt x="794" y="58"/>
                    </a:lnTo>
                    <a:lnTo>
                      <a:pt x="905" y="58"/>
                    </a:lnTo>
                    <a:lnTo>
                      <a:pt x="903" y="53"/>
                    </a:lnTo>
                    <a:lnTo>
                      <a:pt x="833" y="19"/>
                    </a:lnTo>
                    <a:lnTo>
                      <a:pt x="811" y="18"/>
                    </a:lnTo>
                    <a:lnTo>
                      <a:pt x="743" y="1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1" name="Freeform 96">
                <a:extLst>
                  <a:ext uri="{FF2B5EF4-FFF2-40B4-BE49-F238E27FC236}">
                    <a16:creationId xmlns:a16="http://schemas.microsoft.com/office/drawing/2014/main" id="{DD7908E3-5E6C-F982-21E2-C8375077B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414 7526"/>
                  <a:gd name="T1" fmla="*/ T0 w 4491"/>
                  <a:gd name="T2" fmla="+- 0 2074 1909"/>
                  <a:gd name="T3" fmla="*/ 2074 h 350"/>
                  <a:gd name="T4" fmla="+- 0 8336 7526"/>
                  <a:gd name="T5" fmla="*/ T4 w 4491"/>
                  <a:gd name="T6" fmla="+- 0 2074 1909"/>
                  <a:gd name="T7" fmla="*/ 2074 h 350"/>
                  <a:gd name="T8" fmla="+- 0 8357 7526"/>
                  <a:gd name="T9" fmla="*/ T8 w 4491"/>
                  <a:gd name="T10" fmla="+- 0 2079 1909"/>
                  <a:gd name="T11" fmla="*/ 2079 h 350"/>
                  <a:gd name="T12" fmla="+- 0 8369 7526"/>
                  <a:gd name="T13" fmla="*/ T12 w 4491"/>
                  <a:gd name="T14" fmla="+- 0 2096 1909"/>
                  <a:gd name="T15" fmla="*/ 2096 h 350"/>
                  <a:gd name="T16" fmla="+- 0 8401 7526"/>
                  <a:gd name="T17" fmla="*/ T16 w 4491"/>
                  <a:gd name="T18" fmla="+- 0 2179 1909"/>
                  <a:gd name="T19" fmla="*/ 2179 h 350"/>
                  <a:gd name="T20" fmla="+- 0 8457 7526"/>
                  <a:gd name="T21" fmla="*/ T20 w 4491"/>
                  <a:gd name="T22" fmla="+- 0 2179 1909"/>
                  <a:gd name="T23" fmla="*/ 2179 h 350"/>
                  <a:gd name="T24" fmla="+- 0 8417 7526"/>
                  <a:gd name="T25" fmla="*/ T24 w 4491"/>
                  <a:gd name="T26" fmla="+- 0 2081 1909"/>
                  <a:gd name="T27" fmla="*/ 2081 h 350"/>
                  <a:gd name="T28" fmla="+- 0 8414 7526"/>
                  <a:gd name="T29" fmla="*/ T28 w 4491"/>
                  <a:gd name="T30" fmla="+- 0 2074 1909"/>
                  <a:gd name="T31" fmla="*/ 2074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91" h="350">
                    <a:moveTo>
                      <a:pt x="888" y="165"/>
                    </a:moveTo>
                    <a:lnTo>
                      <a:pt x="810" y="165"/>
                    </a:lnTo>
                    <a:lnTo>
                      <a:pt x="831" y="170"/>
                    </a:lnTo>
                    <a:lnTo>
                      <a:pt x="843" y="187"/>
                    </a:lnTo>
                    <a:lnTo>
                      <a:pt x="875" y="270"/>
                    </a:lnTo>
                    <a:lnTo>
                      <a:pt x="931" y="270"/>
                    </a:lnTo>
                    <a:lnTo>
                      <a:pt x="891" y="172"/>
                    </a:lnTo>
                    <a:lnTo>
                      <a:pt x="888" y="165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2" name="Freeform 95">
                <a:extLst>
                  <a:ext uri="{FF2B5EF4-FFF2-40B4-BE49-F238E27FC236}">
                    <a16:creationId xmlns:a16="http://schemas.microsoft.com/office/drawing/2014/main" id="{FFF264B1-7C24-2626-51BE-F13B011C5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431 7526"/>
                  <a:gd name="T1" fmla="*/ T0 w 4491"/>
                  <a:gd name="T2" fmla="+- 0 1967 1909"/>
                  <a:gd name="T3" fmla="*/ 1967 h 350"/>
                  <a:gd name="T4" fmla="+- 0 8336 7526"/>
                  <a:gd name="T5" fmla="*/ T4 w 4491"/>
                  <a:gd name="T6" fmla="+- 0 1967 1909"/>
                  <a:gd name="T7" fmla="*/ 1967 h 350"/>
                  <a:gd name="T8" fmla="+- 0 8360 7526"/>
                  <a:gd name="T9" fmla="*/ T8 w 4491"/>
                  <a:gd name="T10" fmla="+- 0 1969 1909"/>
                  <a:gd name="T11" fmla="*/ 1969 h 350"/>
                  <a:gd name="T12" fmla="+- 0 8380 7526"/>
                  <a:gd name="T13" fmla="*/ T12 w 4491"/>
                  <a:gd name="T14" fmla="+- 0 1977 1909"/>
                  <a:gd name="T15" fmla="*/ 1977 h 350"/>
                  <a:gd name="T16" fmla="+- 0 8390 7526"/>
                  <a:gd name="T17" fmla="*/ T16 w 4491"/>
                  <a:gd name="T18" fmla="+- 0 1996 1909"/>
                  <a:gd name="T19" fmla="*/ 1996 h 350"/>
                  <a:gd name="T20" fmla="+- 0 8383 7526"/>
                  <a:gd name="T21" fmla="*/ T20 w 4491"/>
                  <a:gd name="T22" fmla="+- 0 2020 1909"/>
                  <a:gd name="T23" fmla="*/ 2020 h 350"/>
                  <a:gd name="T24" fmla="+- 0 8365 7526"/>
                  <a:gd name="T25" fmla="*/ T24 w 4491"/>
                  <a:gd name="T26" fmla="+- 0 2031 1909"/>
                  <a:gd name="T27" fmla="*/ 2031 h 350"/>
                  <a:gd name="T28" fmla="+- 0 8343 7526"/>
                  <a:gd name="T29" fmla="*/ T28 w 4491"/>
                  <a:gd name="T30" fmla="+- 0 2035 1909"/>
                  <a:gd name="T31" fmla="*/ 2035 h 350"/>
                  <a:gd name="T32" fmla="+- 0 8320 7526"/>
                  <a:gd name="T33" fmla="*/ T32 w 4491"/>
                  <a:gd name="T34" fmla="+- 0 2035 1909"/>
                  <a:gd name="T35" fmla="*/ 2035 h 350"/>
                  <a:gd name="T36" fmla="+- 0 8427 7526"/>
                  <a:gd name="T37" fmla="*/ T36 w 4491"/>
                  <a:gd name="T38" fmla="+- 0 2035 1909"/>
                  <a:gd name="T39" fmla="*/ 2035 h 350"/>
                  <a:gd name="T40" fmla="+- 0 8429 7526"/>
                  <a:gd name="T41" fmla="*/ T40 w 4491"/>
                  <a:gd name="T42" fmla="+- 0 2033 1909"/>
                  <a:gd name="T43" fmla="*/ 2033 h 350"/>
                  <a:gd name="T44" fmla="+- 0 8439 7526"/>
                  <a:gd name="T45" fmla="*/ T44 w 4491"/>
                  <a:gd name="T46" fmla="+- 0 2015 1909"/>
                  <a:gd name="T47" fmla="*/ 2015 h 350"/>
                  <a:gd name="T48" fmla="+- 0 8437 7526"/>
                  <a:gd name="T49" fmla="*/ T48 w 4491"/>
                  <a:gd name="T50" fmla="+- 0 1984 1909"/>
                  <a:gd name="T51" fmla="*/ 1984 h 350"/>
                  <a:gd name="T52" fmla="+- 0 8431 7526"/>
                  <a:gd name="T53" fmla="*/ T52 w 4491"/>
                  <a:gd name="T54" fmla="+- 0 1967 1909"/>
                  <a:gd name="T55" fmla="*/ 196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4491" h="350">
                    <a:moveTo>
                      <a:pt x="905" y="58"/>
                    </a:moveTo>
                    <a:lnTo>
                      <a:pt x="810" y="58"/>
                    </a:lnTo>
                    <a:lnTo>
                      <a:pt x="834" y="60"/>
                    </a:lnTo>
                    <a:lnTo>
                      <a:pt x="854" y="68"/>
                    </a:lnTo>
                    <a:lnTo>
                      <a:pt x="864" y="87"/>
                    </a:lnTo>
                    <a:lnTo>
                      <a:pt x="857" y="111"/>
                    </a:lnTo>
                    <a:lnTo>
                      <a:pt x="839" y="122"/>
                    </a:lnTo>
                    <a:lnTo>
                      <a:pt x="817" y="126"/>
                    </a:lnTo>
                    <a:lnTo>
                      <a:pt x="794" y="126"/>
                    </a:lnTo>
                    <a:lnTo>
                      <a:pt x="901" y="126"/>
                    </a:lnTo>
                    <a:lnTo>
                      <a:pt x="903" y="124"/>
                    </a:lnTo>
                    <a:lnTo>
                      <a:pt x="913" y="106"/>
                    </a:lnTo>
                    <a:lnTo>
                      <a:pt x="911" y="75"/>
                    </a:lnTo>
                    <a:lnTo>
                      <a:pt x="905" y="5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3" name="Freeform 94">
                <a:extLst>
                  <a:ext uri="{FF2B5EF4-FFF2-40B4-BE49-F238E27FC236}">
                    <a16:creationId xmlns:a16="http://schemas.microsoft.com/office/drawing/2014/main" id="{D5F74B23-3CF7-ACC9-3851-9D8EA134D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047 7526"/>
                  <a:gd name="T1" fmla="*/ T0 w 4491"/>
                  <a:gd name="T2" fmla="+- 0 1989 1909"/>
                  <a:gd name="T3" fmla="*/ 1989 h 350"/>
                  <a:gd name="T4" fmla="+- 0 7983 7526"/>
                  <a:gd name="T5" fmla="*/ T4 w 4491"/>
                  <a:gd name="T6" fmla="+- 0 2013 1909"/>
                  <a:gd name="T7" fmla="*/ 2013 h 350"/>
                  <a:gd name="T8" fmla="+- 0 7958 7526"/>
                  <a:gd name="T9" fmla="*/ T8 w 4491"/>
                  <a:gd name="T10" fmla="+- 0 2072 1909"/>
                  <a:gd name="T11" fmla="*/ 2072 h 350"/>
                  <a:gd name="T12" fmla="+- 0 7959 7526"/>
                  <a:gd name="T13" fmla="*/ T12 w 4491"/>
                  <a:gd name="T14" fmla="+- 0 2100 1909"/>
                  <a:gd name="T15" fmla="*/ 2100 h 350"/>
                  <a:gd name="T16" fmla="+- 0 7987 7526"/>
                  <a:gd name="T17" fmla="*/ T16 w 4491"/>
                  <a:gd name="T18" fmla="+- 0 2160 1909"/>
                  <a:gd name="T19" fmla="*/ 2160 h 350"/>
                  <a:gd name="T20" fmla="+- 0 8044 7526"/>
                  <a:gd name="T21" fmla="*/ T20 w 4491"/>
                  <a:gd name="T22" fmla="+- 0 2183 1909"/>
                  <a:gd name="T23" fmla="*/ 2183 h 350"/>
                  <a:gd name="T24" fmla="+- 0 8069 7526"/>
                  <a:gd name="T25" fmla="*/ T24 w 4491"/>
                  <a:gd name="T26" fmla="+- 0 2182 1909"/>
                  <a:gd name="T27" fmla="*/ 2182 h 350"/>
                  <a:gd name="T28" fmla="+- 0 8090 7526"/>
                  <a:gd name="T29" fmla="*/ T28 w 4491"/>
                  <a:gd name="T30" fmla="+- 0 2179 1909"/>
                  <a:gd name="T31" fmla="*/ 2179 h 350"/>
                  <a:gd name="T32" fmla="+- 0 8106 7526"/>
                  <a:gd name="T33" fmla="*/ T32 w 4491"/>
                  <a:gd name="T34" fmla="+- 0 2174 1909"/>
                  <a:gd name="T35" fmla="*/ 2174 h 350"/>
                  <a:gd name="T36" fmla="+- 0 8113 7526"/>
                  <a:gd name="T37" fmla="*/ T36 w 4491"/>
                  <a:gd name="T38" fmla="+- 0 2148 1909"/>
                  <a:gd name="T39" fmla="*/ 2148 h 350"/>
                  <a:gd name="T40" fmla="+- 0 8061 7526"/>
                  <a:gd name="T41" fmla="*/ T40 w 4491"/>
                  <a:gd name="T42" fmla="+- 0 2148 1909"/>
                  <a:gd name="T43" fmla="*/ 2148 h 350"/>
                  <a:gd name="T44" fmla="+- 0 8036 7526"/>
                  <a:gd name="T45" fmla="*/ T44 w 4491"/>
                  <a:gd name="T46" fmla="+- 0 2144 1909"/>
                  <a:gd name="T47" fmla="*/ 2144 h 350"/>
                  <a:gd name="T48" fmla="+- 0 8018 7526"/>
                  <a:gd name="T49" fmla="*/ T48 w 4491"/>
                  <a:gd name="T50" fmla="+- 0 2134 1909"/>
                  <a:gd name="T51" fmla="*/ 2134 h 350"/>
                  <a:gd name="T52" fmla="+- 0 8006 7526"/>
                  <a:gd name="T53" fmla="*/ T52 w 4491"/>
                  <a:gd name="T54" fmla="+- 0 2117 1909"/>
                  <a:gd name="T55" fmla="*/ 2117 h 350"/>
                  <a:gd name="T56" fmla="+- 0 8131 7526"/>
                  <a:gd name="T57" fmla="*/ T56 w 4491"/>
                  <a:gd name="T58" fmla="+- 0 2101 1909"/>
                  <a:gd name="T59" fmla="*/ 2101 h 350"/>
                  <a:gd name="T60" fmla="+- 0 8130 7526"/>
                  <a:gd name="T61" fmla="*/ T60 w 4491"/>
                  <a:gd name="T62" fmla="+- 0 2075 1909"/>
                  <a:gd name="T63" fmla="*/ 2075 h 350"/>
                  <a:gd name="T64" fmla="+- 0 8129 7526"/>
                  <a:gd name="T65" fmla="*/ T64 w 4491"/>
                  <a:gd name="T66" fmla="+- 0 2068 1909"/>
                  <a:gd name="T67" fmla="*/ 2068 h 350"/>
                  <a:gd name="T68" fmla="+- 0 8003 7526"/>
                  <a:gd name="T69" fmla="*/ T68 w 4491"/>
                  <a:gd name="T70" fmla="+- 0 2068 1909"/>
                  <a:gd name="T71" fmla="*/ 2068 h 350"/>
                  <a:gd name="T72" fmla="+- 0 8009 7526"/>
                  <a:gd name="T73" fmla="*/ T72 w 4491"/>
                  <a:gd name="T74" fmla="+- 0 2046 1909"/>
                  <a:gd name="T75" fmla="*/ 2046 h 350"/>
                  <a:gd name="T76" fmla="+- 0 8023 7526"/>
                  <a:gd name="T77" fmla="*/ T76 w 4491"/>
                  <a:gd name="T78" fmla="+- 0 2031 1909"/>
                  <a:gd name="T79" fmla="*/ 2031 h 350"/>
                  <a:gd name="T80" fmla="+- 0 8044 7526"/>
                  <a:gd name="T81" fmla="*/ T80 w 4491"/>
                  <a:gd name="T82" fmla="+- 0 2024 1909"/>
                  <a:gd name="T83" fmla="*/ 2024 h 350"/>
                  <a:gd name="T84" fmla="+- 0 8115 7526"/>
                  <a:gd name="T85" fmla="*/ T84 w 4491"/>
                  <a:gd name="T86" fmla="+- 0 2024 1909"/>
                  <a:gd name="T87" fmla="*/ 2024 h 350"/>
                  <a:gd name="T88" fmla="+- 0 8108 7526"/>
                  <a:gd name="T89" fmla="*/ T88 w 4491"/>
                  <a:gd name="T90" fmla="+- 0 2014 1909"/>
                  <a:gd name="T91" fmla="*/ 2014 h 350"/>
                  <a:gd name="T92" fmla="+- 0 8092 7526"/>
                  <a:gd name="T93" fmla="*/ T92 w 4491"/>
                  <a:gd name="T94" fmla="+- 0 2001 1909"/>
                  <a:gd name="T95" fmla="*/ 2001 h 350"/>
                  <a:gd name="T96" fmla="+- 0 8072 7526"/>
                  <a:gd name="T97" fmla="*/ T96 w 4491"/>
                  <a:gd name="T98" fmla="+- 0 1993 1909"/>
                  <a:gd name="T99" fmla="*/ 1993 h 350"/>
                  <a:gd name="T100" fmla="+- 0 8047 7526"/>
                  <a:gd name="T101" fmla="*/ T100 w 4491"/>
                  <a:gd name="T102" fmla="+- 0 1989 1909"/>
                  <a:gd name="T103" fmla="*/ 198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491" h="350">
                    <a:moveTo>
                      <a:pt x="521" y="80"/>
                    </a:moveTo>
                    <a:lnTo>
                      <a:pt x="457" y="104"/>
                    </a:lnTo>
                    <a:lnTo>
                      <a:pt x="432" y="163"/>
                    </a:lnTo>
                    <a:lnTo>
                      <a:pt x="433" y="191"/>
                    </a:lnTo>
                    <a:lnTo>
                      <a:pt x="461" y="251"/>
                    </a:lnTo>
                    <a:lnTo>
                      <a:pt x="518" y="274"/>
                    </a:lnTo>
                    <a:lnTo>
                      <a:pt x="543" y="273"/>
                    </a:lnTo>
                    <a:lnTo>
                      <a:pt x="564" y="270"/>
                    </a:lnTo>
                    <a:lnTo>
                      <a:pt x="580" y="265"/>
                    </a:lnTo>
                    <a:lnTo>
                      <a:pt x="587" y="239"/>
                    </a:lnTo>
                    <a:lnTo>
                      <a:pt x="535" y="239"/>
                    </a:lnTo>
                    <a:lnTo>
                      <a:pt x="510" y="235"/>
                    </a:lnTo>
                    <a:lnTo>
                      <a:pt x="492" y="225"/>
                    </a:lnTo>
                    <a:lnTo>
                      <a:pt x="480" y="208"/>
                    </a:lnTo>
                    <a:lnTo>
                      <a:pt x="605" y="192"/>
                    </a:lnTo>
                    <a:lnTo>
                      <a:pt x="604" y="166"/>
                    </a:lnTo>
                    <a:lnTo>
                      <a:pt x="603" y="159"/>
                    </a:lnTo>
                    <a:lnTo>
                      <a:pt x="477" y="159"/>
                    </a:lnTo>
                    <a:lnTo>
                      <a:pt x="483" y="137"/>
                    </a:lnTo>
                    <a:lnTo>
                      <a:pt x="497" y="122"/>
                    </a:lnTo>
                    <a:lnTo>
                      <a:pt x="518" y="115"/>
                    </a:lnTo>
                    <a:lnTo>
                      <a:pt x="589" y="115"/>
                    </a:lnTo>
                    <a:lnTo>
                      <a:pt x="582" y="105"/>
                    </a:lnTo>
                    <a:lnTo>
                      <a:pt x="566" y="92"/>
                    </a:lnTo>
                    <a:lnTo>
                      <a:pt x="546" y="84"/>
                    </a:lnTo>
                    <a:lnTo>
                      <a:pt x="521" y="8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4" name="Freeform 93">
                <a:extLst>
                  <a:ext uri="{FF2B5EF4-FFF2-40B4-BE49-F238E27FC236}">
                    <a16:creationId xmlns:a16="http://schemas.microsoft.com/office/drawing/2014/main" id="{CF56E2A5-1CDB-B95C-8839-81840A7C2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118 7526"/>
                  <a:gd name="T1" fmla="*/ T0 w 4491"/>
                  <a:gd name="T2" fmla="+- 0 2129 1909"/>
                  <a:gd name="T3" fmla="*/ 2129 h 350"/>
                  <a:gd name="T4" fmla="+- 0 8100 7526"/>
                  <a:gd name="T5" fmla="*/ T4 w 4491"/>
                  <a:gd name="T6" fmla="+- 0 2138 1909"/>
                  <a:gd name="T7" fmla="*/ 2138 h 350"/>
                  <a:gd name="T8" fmla="+- 0 8081 7526"/>
                  <a:gd name="T9" fmla="*/ T8 w 4491"/>
                  <a:gd name="T10" fmla="+- 0 2145 1909"/>
                  <a:gd name="T11" fmla="*/ 2145 h 350"/>
                  <a:gd name="T12" fmla="+- 0 8061 7526"/>
                  <a:gd name="T13" fmla="*/ T12 w 4491"/>
                  <a:gd name="T14" fmla="+- 0 2148 1909"/>
                  <a:gd name="T15" fmla="*/ 2148 h 350"/>
                  <a:gd name="T16" fmla="+- 0 8113 7526"/>
                  <a:gd name="T17" fmla="*/ T16 w 4491"/>
                  <a:gd name="T18" fmla="+- 0 2148 1909"/>
                  <a:gd name="T19" fmla="*/ 2148 h 350"/>
                  <a:gd name="T20" fmla="+- 0 8118 7526"/>
                  <a:gd name="T21" fmla="*/ T20 w 4491"/>
                  <a:gd name="T22" fmla="+- 0 2129 1909"/>
                  <a:gd name="T23" fmla="*/ 212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491" h="350">
                    <a:moveTo>
                      <a:pt x="592" y="220"/>
                    </a:moveTo>
                    <a:lnTo>
                      <a:pt x="574" y="229"/>
                    </a:lnTo>
                    <a:lnTo>
                      <a:pt x="555" y="236"/>
                    </a:lnTo>
                    <a:lnTo>
                      <a:pt x="535" y="239"/>
                    </a:lnTo>
                    <a:lnTo>
                      <a:pt x="587" y="239"/>
                    </a:lnTo>
                    <a:lnTo>
                      <a:pt x="592" y="22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8B22DB5D-6A68-CA05-6A83-0F4B92563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8115 7526"/>
                  <a:gd name="T1" fmla="*/ T0 w 4491"/>
                  <a:gd name="T2" fmla="+- 0 2024 1909"/>
                  <a:gd name="T3" fmla="*/ 2024 h 350"/>
                  <a:gd name="T4" fmla="+- 0 8044 7526"/>
                  <a:gd name="T5" fmla="*/ T4 w 4491"/>
                  <a:gd name="T6" fmla="+- 0 2024 1909"/>
                  <a:gd name="T7" fmla="*/ 2024 h 350"/>
                  <a:gd name="T8" fmla="+- 0 8067 7526"/>
                  <a:gd name="T9" fmla="*/ T8 w 4491"/>
                  <a:gd name="T10" fmla="+- 0 2031 1909"/>
                  <a:gd name="T11" fmla="*/ 2031 h 350"/>
                  <a:gd name="T12" fmla="+- 0 8080 7526"/>
                  <a:gd name="T13" fmla="*/ T12 w 4491"/>
                  <a:gd name="T14" fmla="+- 0 2046 1909"/>
                  <a:gd name="T15" fmla="*/ 2046 h 350"/>
                  <a:gd name="T16" fmla="+- 0 8003 7526"/>
                  <a:gd name="T17" fmla="*/ T16 w 4491"/>
                  <a:gd name="T18" fmla="+- 0 2068 1909"/>
                  <a:gd name="T19" fmla="*/ 2068 h 350"/>
                  <a:gd name="T20" fmla="+- 0 8129 7526"/>
                  <a:gd name="T21" fmla="*/ T20 w 4491"/>
                  <a:gd name="T22" fmla="+- 0 2068 1909"/>
                  <a:gd name="T23" fmla="*/ 2068 h 350"/>
                  <a:gd name="T24" fmla="+- 0 8126 7526"/>
                  <a:gd name="T25" fmla="*/ T24 w 4491"/>
                  <a:gd name="T26" fmla="+- 0 2051 1909"/>
                  <a:gd name="T27" fmla="*/ 2051 h 350"/>
                  <a:gd name="T28" fmla="+- 0 8119 7526"/>
                  <a:gd name="T29" fmla="*/ T28 w 4491"/>
                  <a:gd name="T30" fmla="+- 0 2031 1909"/>
                  <a:gd name="T31" fmla="*/ 2031 h 350"/>
                  <a:gd name="T32" fmla="+- 0 8115 7526"/>
                  <a:gd name="T33" fmla="*/ T32 w 4491"/>
                  <a:gd name="T34" fmla="+- 0 2024 1909"/>
                  <a:gd name="T35" fmla="*/ 2024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491" h="350">
                    <a:moveTo>
                      <a:pt x="589" y="115"/>
                    </a:moveTo>
                    <a:lnTo>
                      <a:pt x="518" y="115"/>
                    </a:lnTo>
                    <a:lnTo>
                      <a:pt x="541" y="122"/>
                    </a:lnTo>
                    <a:lnTo>
                      <a:pt x="554" y="137"/>
                    </a:lnTo>
                    <a:lnTo>
                      <a:pt x="477" y="159"/>
                    </a:lnTo>
                    <a:lnTo>
                      <a:pt x="603" y="159"/>
                    </a:lnTo>
                    <a:lnTo>
                      <a:pt x="600" y="142"/>
                    </a:lnTo>
                    <a:lnTo>
                      <a:pt x="593" y="122"/>
                    </a:lnTo>
                    <a:lnTo>
                      <a:pt x="589" y="115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6" name="Freeform 91">
                <a:extLst>
                  <a:ext uri="{FF2B5EF4-FFF2-40B4-BE49-F238E27FC236}">
                    <a16:creationId xmlns:a16="http://schemas.microsoft.com/office/drawing/2014/main" id="{AB237E63-60F9-1E96-B8D4-A881D5C0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7797 7526"/>
                  <a:gd name="T1" fmla="*/ T0 w 4491"/>
                  <a:gd name="T2" fmla="+- 0 1909 1909"/>
                  <a:gd name="T3" fmla="*/ 1909 h 350"/>
                  <a:gd name="T4" fmla="+- 0 7749 7526"/>
                  <a:gd name="T5" fmla="*/ T4 w 4491"/>
                  <a:gd name="T6" fmla="+- 0 1909 1909"/>
                  <a:gd name="T7" fmla="*/ 1909 h 350"/>
                  <a:gd name="T8" fmla="+- 0 7749 7526"/>
                  <a:gd name="T9" fmla="*/ T8 w 4491"/>
                  <a:gd name="T10" fmla="+- 0 2179 1909"/>
                  <a:gd name="T11" fmla="*/ 2179 h 350"/>
                  <a:gd name="T12" fmla="+- 0 7797 7526"/>
                  <a:gd name="T13" fmla="*/ T12 w 4491"/>
                  <a:gd name="T14" fmla="+- 0 2179 1909"/>
                  <a:gd name="T15" fmla="*/ 2179 h 350"/>
                  <a:gd name="T16" fmla="+- 0 7797 7526"/>
                  <a:gd name="T17" fmla="*/ T16 w 4491"/>
                  <a:gd name="T18" fmla="+- 0 2088 1909"/>
                  <a:gd name="T19" fmla="*/ 2088 h 350"/>
                  <a:gd name="T20" fmla="+- 0 7799 7526"/>
                  <a:gd name="T21" fmla="*/ T20 w 4491"/>
                  <a:gd name="T22" fmla="+- 0 2067 1909"/>
                  <a:gd name="T23" fmla="*/ 2067 h 350"/>
                  <a:gd name="T24" fmla="+- 0 7807 7526"/>
                  <a:gd name="T25" fmla="*/ T24 w 4491"/>
                  <a:gd name="T26" fmla="+- 0 2046 1909"/>
                  <a:gd name="T27" fmla="*/ 2046 h 350"/>
                  <a:gd name="T28" fmla="+- 0 7822 7526"/>
                  <a:gd name="T29" fmla="*/ T28 w 4491"/>
                  <a:gd name="T30" fmla="+- 0 2031 1909"/>
                  <a:gd name="T31" fmla="*/ 2031 h 350"/>
                  <a:gd name="T32" fmla="+- 0 7914 7526"/>
                  <a:gd name="T33" fmla="*/ T32 w 4491"/>
                  <a:gd name="T34" fmla="+- 0 2031 1909"/>
                  <a:gd name="T35" fmla="*/ 2031 h 350"/>
                  <a:gd name="T36" fmla="+- 0 7910 7526"/>
                  <a:gd name="T37" fmla="*/ T36 w 4491"/>
                  <a:gd name="T38" fmla="+- 0 2019 1909"/>
                  <a:gd name="T39" fmla="*/ 2019 h 350"/>
                  <a:gd name="T40" fmla="+- 0 7797 7526"/>
                  <a:gd name="T41" fmla="*/ T40 w 4491"/>
                  <a:gd name="T42" fmla="+- 0 2019 1909"/>
                  <a:gd name="T43" fmla="*/ 2019 h 350"/>
                  <a:gd name="T44" fmla="+- 0 7797 7526"/>
                  <a:gd name="T45" fmla="*/ T44 w 4491"/>
                  <a:gd name="T46" fmla="+- 0 1909 1909"/>
                  <a:gd name="T47" fmla="*/ 1909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1" h="350">
                    <a:moveTo>
                      <a:pt x="271" y="0"/>
                    </a:moveTo>
                    <a:lnTo>
                      <a:pt x="223" y="0"/>
                    </a:lnTo>
                    <a:lnTo>
                      <a:pt x="223" y="270"/>
                    </a:lnTo>
                    <a:lnTo>
                      <a:pt x="271" y="270"/>
                    </a:lnTo>
                    <a:lnTo>
                      <a:pt x="271" y="179"/>
                    </a:lnTo>
                    <a:lnTo>
                      <a:pt x="273" y="158"/>
                    </a:lnTo>
                    <a:lnTo>
                      <a:pt x="281" y="137"/>
                    </a:lnTo>
                    <a:lnTo>
                      <a:pt x="296" y="122"/>
                    </a:lnTo>
                    <a:lnTo>
                      <a:pt x="388" y="122"/>
                    </a:lnTo>
                    <a:lnTo>
                      <a:pt x="384" y="110"/>
                    </a:lnTo>
                    <a:lnTo>
                      <a:pt x="271" y="110"/>
                    </a:lnTo>
                    <a:lnTo>
                      <a:pt x="27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7" name="Freeform 90">
                <a:extLst>
                  <a:ext uri="{FF2B5EF4-FFF2-40B4-BE49-F238E27FC236}">
                    <a16:creationId xmlns:a16="http://schemas.microsoft.com/office/drawing/2014/main" id="{CEFABF27-F756-DACD-A40C-65C1F89E7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7914 7526"/>
                  <a:gd name="T1" fmla="*/ T0 w 4491"/>
                  <a:gd name="T2" fmla="+- 0 2031 1909"/>
                  <a:gd name="T3" fmla="*/ 2031 h 350"/>
                  <a:gd name="T4" fmla="+- 0 7822 7526"/>
                  <a:gd name="T5" fmla="*/ T4 w 4491"/>
                  <a:gd name="T6" fmla="+- 0 2031 1909"/>
                  <a:gd name="T7" fmla="*/ 2031 h 350"/>
                  <a:gd name="T8" fmla="+- 0 7851 7526"/>
                  <a:gd name="T9" fmla="*/ T8 w 4491"/>
                  <a:gd name="T10" fmla="+- 0 2034 1909"/>
                  <a:gd name="T11" fmla="*/ 2034 h 350"/>
                  <a:gd name="T12" fmla="+- 0 7866 7526"/>
                  <a:gd name="T13" fmla="*/ T12 w 4491"/>
                  <a:gd name="T14" fmla="+- 0 2047 1909"/>
                  <a:gd name="T15" fmla="*/ 2047 h 350"/>
                  <a:gd name="T16" fmla="+- 0 7870 7526"/>
                  <a:gd name="T17" fmla="*/ T16 w 4491"/>
                  <a:gd name="T18" fmla="+- 0 2065 1909"/>
                  <a:gd name="T19" fmla="*/ 2065 h 350"/>
                  <a:gd name="T20" fmla="+- 0 7871 7526"/>
                  <a:gd name="T21" fmla="*/ T20 w 4491"/>
                  <a:gd name="T22" fmla="+- 0 2179 1909"/>
                  <a:gd name="T23" fmla="*/ 2179 h 350"/>
                  <a:gd name="T24" fmla="+- 0 7919 7526"/>
                  <a:gd name="T25" fmla="*/ T24 w 4491"/>
                  <a:gd name="T26" fmla="+- 0 2179 1909"/>
                  <a:gd name="T27" fmla="*/ 2179 h 350"/>
                  <a:gd name="T28" fmla="+- 0 7919 7526"/>
                  <a:gd name="T29" fmla="*/ T28 w 4491"/>
                  <a:gd name="T30" fmla="+- 0 2062 1909"/>
                  <a:gd name="T31" fmla="*/ 2062 h 350"/>
                  <a:gd name="T32" fmla="+- 0 7917 7526"/>
                  <a:gd name="T33" fmla="*/ T32 w 4491"/>
                  <a:gd name="T34" fmla="+- 0 2037 1909"/>
                  <a:gd name="T35" fmla="*/ 2037 h 350"/>
                  <a:gd name="T36" fmla="+- 0 7914 7526"/>
                  <a:gd name="T37" fmla="*/ T36 w 4491"/>
                  <a:gd name="T38" fmla="+- 0 2031 1909"/>
                  <a:gd name="T39" fmla="*/ 2031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91" h="350">
                    <a:moveTo>
                      <a:pt x="388" y="122"/>
                    </a:moveTo>
                    <a:lnTo>
                      <a:pt x="296" y="122"/>
                    </a:lnTo>
                    <a:lnTo>
                      <a:pt x="325" y="125"/>
                    </a:lnTo>
                    <a:lnTo>
                      <a:pt x="340" y="138"/>
                    </a:lnTo>
                    <a:lnTo>
                      <a:pt x="344" y="156"/>
                    </a:lnTo>
                    <a:lnTo>
                      <a:pt x="345" y="270"/>
                    </a:lnTo>
                    <a:lnTo>
                      <a:pt x="393" y="270"/>
                    </a:lnTo>
                    <a:lnTo>
                      <a:pt x="393" y="153"/>
                    </a:lnTo>
                    <a:lnTo>
                      <a:pt x="391" y="128"/>
                    </a:lnTo>
                    <a:lnTo>
                      <a:pt x="388" y="12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8" name="Freeform 89">
                <a:extLst>
                  <a:ext uri="{FF2B5EF4-FFF2-40B4-BE49-F238E27FC236}">
                    <a16:creationId xmlns:a16="http://schemas.microsoft.com/office/drawing/2014/main" id="{0D2421F7-CE02-35B5-11AC-020603F8B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7876 7526"/>
                  <a:gd name="T1" fmla="*/ T0 w 4491"/>
                  <a:gd name="T2" fmla="+- 0 1992 1909"/>
                  <a:gd name="T3" fmla="*/ 1992 h 350"/>
                  <a:gd name="T4" fmla="+- 0 7811 7526"/>
                  <a:gd name="T5" fmla="*/ T4 w 4491"/>
                  <a:gd name="T6" fmla="+- 0 2005 1909"/>
                  <a:gd name="T7" fmla="*/ 2005 h 350"/>
                  <a:gd name="T8" fmla="+- 0 7797 7526"/>
                  <a:gd name="T9" fmla="*/ T8 w 4491"/>
                  <a:gd name="T10" fmla="+- 0 2019 1909"/>
                  <a:gd name="T11" fmla="*/ 2019 h 350"/>
                  <a:gd name="T12" fmla="+- 0 7910 7526"/>
                  <a:gd name="T13" fmla="*/ T12 w 4491"/>
                  <a:gd name="T14" fmla="+- 0 2019 1909"/>
                  <a:gd name="T15" fmla="*/ 2019 h 350"/>
                  <a:gd name="T16" fmla="+- 0 7909 7526"/>
                  <a:gd name="T17" fmla="*/ T16 w 4491"/>
                  <a:gd name="T18" fmla="+- 0 2017 1909"/>
                  <a:gd name="T19" fmla="*/ 2017 h 350"/>
                  <a:gd name="T20" fmla="+- 0 7896 7526"/>
                  <a:gd name="T21" fmla="*/ T20 w 4491"/>
                  <a:gd name="T22" fmla="+- 0 2001 1909"/>
                  <a:gd name="T23" fmla="*/ 2001 h 350"/>
                  <a:gd name="T24" fmla="+- 0 7876 7526"/>
                  <a:gd name="T25" fmla="*/ T24 w 4491"/>
                  <a:gd name="T26" fmla="+- 0 1992 1909"/>
                  <a:gd name="T27" fmla="*/ 1992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91" h="350">
                    <a:moveTo>
                      <a:pt x="350" y="83"/>
                    </a:moveTo>
                    <a:lnTo>
                      <a:pt x="285" y="96"/>
                    </a:lnTo>
                    <a:lnTo>
                      <a:pt x="271" y="110"/>
                    </a:lnTo>
                    <a:lnTo>
                      <a:pt x="384" y="110"/>
                    </a:lnTo>
                    <a:lnTo>
                      <a:pt x="383" y="108"/>
                    </a:lnTo>
                    <a:lnTo>
                      <a:pt x="370" y="92"/>
                    </a:lnTo>
                    <a:lnTo>
                      <a:pt x="350" y="83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E3404830-B041-D0CF-ADFC-09B483C95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7649 7526"/>
                  <a:gd name="T1" fmla="*/ T0 w 4491"/>
                  <a:gd name="T2" fmla="+- 0 1967 1909"/>
                  <a:gd name="T3" fmla="*/ 1967 h 350"/>
                  <a:gd name="T4" fmla="+- 0 7598 7526"/>
                  <a:gd name="T5" fmla="*/ T4 w 4491"/>
                  <a:gd name="T6" fmla="+- 0 1967 1909"/>
                  <a:gd name="T7" fmla="*/ 1967 h 350"/>
                  <a:gd name="T8" fmla="+- 0 7598 7526"/>
                  <a:gd name="T9" fmla="*/ T8 w 4491"/>
                  <a:gd name="T10" fmla="+- 0 2179 1909"/>
                  <a:gd name="T11" fmla="*/ 2179 h 350"/>
                  <a:gd name="T12" fmla="+- 0 7649 7526"/>
                  <a:gd name="T13" fmla="*/ T12 w 4491"/>
                  <a:gd name="T14" fmla="+- 0 2179 1909"/>
                  <a:gd name="T15" fmla="*/ 2179 h 350"/>
                  <a:gd name="T16" fmla="+- 0 7649 7526"/>
                  <a:gd name="T17" fmla="*/ T16 w 4491"/>
                  <a:gd name="T18" fmla="+- 0 1967 1909"/>
                  <a:gd name="T19" fmla="*/ 196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123" y="58"/>
                    </a:moveTo>
                    <a:lnTo>
                      <a:pt x="72" y="58"/>
                    </a:lnTo>
                    <a:lnTo>
                      <a:pt x="72" y="270"/>
                    </a:lnTo>
                    <a:lnTo>
                      <a:pt x="123" y="270"/>
                    </a:lnTo>
                    <a:lnTo>
                      <a:pt x="123" y="5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F8D27995-7A79-5D0C-C8ED-412CC2501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1909"/>
                <a:ext cx="4491" cy="350"/>
              </a:xfrm>
              <a:custGeom>
                <a:avLst/>
                <a:gdLst>
                  <a:gd name="T0" fmla="+- 0 7721 7526"/>
                  <a:gd name="T1" fmla="*/ T0 w 4491"/>
                  <a:gd name="T2" fmla="+- 0 1927 1909"/>
                  <a:gd name="T3" fmla="*/ 1927 h 350"/>
                  <a:gd name="T4" fmla="+- 0 7526 7526"/>
                  <a:gd name="T5" fmla="*/ T4 w 4491"/>
                  <a:gd name="T6" fmla="+- 0 1927 1909"/>
                  <a:gd name="T7" fmla="*/ 1927 h 350"/>
                  <a:gd name="T8" fmla="+- 0 7526 7526"/>
                  <a:gd name="T9" fmla="*/ T8 w 4491"/>
                  <a:gd name="T10" fmla="+- 0 1967 1909"/>
                  <a:gd name="T11" fmla="*/ 1967 h 350"/>
                  <a:gd name="T12" fmla="+- 0 7721 7526"/>
                  <a:gd name="T13" fmla="*/ T12 w 4491"/>
                  <a:gd name="T14" fmla="+- 0 1967 1909"/>
                  <a:gd name="T15" fmla="*/ 1967 h 350"/>
                  <a:gd name="T16" fmla="+- 0 7721 7526"/>
                  <a:gd name="T17" fmla="*/ T16 w 4491"/>
                  <a:gd name="T18" fmla="+- 0 1927 1909"/>
                  <a:gd name="T19" fmla="*/ 1927 h 3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91" h="350">
                    <a:moveTo>
                      <a:pt x="195" y="18"/>
                    </a:moveTo>
                    <a:lnTo>
                      <a:pt x="0" y="18"/>
                    </a:lnTo>
                    <a:lnTo>
                      <a:pt x="0" y="58"/>
                    </a:lnTo>
                    <a:lnTo>
                      <a:pt x="195" y="58"/>
                    </a:lnTo>
                    <a:lnTo>
                      <a:pt x="195" y="18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20F1B45-3C42-CB5C-D4DA-59447AB4AA2A}"/>
              </a:ext>
            </a:extLst>
          </p:cNvPr>
          <p:cNvGrpSpPr>
            <a:grpSpLocks/>
          </p:cNvGrpSpPr>
          <p:nvPr/>
        </p:nvGrpSpPr>
        <p:grpSpPr bwMode="auto">
          <a:xfrm>
            <a:off x="10822622" y="324403"/>
            <a:ext cx="805180" cy="324485"/>
            <a:chOff x="10774" y="1270"/>
            <a:chExt cx="1268" cy="511"/>
          </a:xfrm>
        </p:grpSpPr>
        <p:sp>
          <p:nvSpPr>
            <p:cNvPr id="116" name="Freeform 84">
              <a:extLst>
                <a:ext uri="{FF2B5EF4-FFF2-40B4-BE49-F238E27FC236}">
                  <a16:creationId xmlns:a16="http://schemas.microsoft.com/office/drawing/2014/main" id="{9F1362A4-77F6-5017-6930-43D7D6F2E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0774 10774"/>
                <a:gd name="T1" fmla="*/ T0 w 1268"/>
                <a:gd name="T2" fmla="+- 0 1270 1270"/>
                <a:gd name="T3" fmla="*/ 1270 h 511"/>
                <a:gd name="T4" fmla="+- 0 10774 10774"/>
                <a:gd name="T5" fmla="*/ T4 w 1268"/>
                <a:gd name="T6" fmla="+- 0 1781 1270"/>
                <a:gd name="T7" fmla="*/ 1781 h 511"/>
                <a:gd name="T8" fmla="+- 0 12042 10774"/>
                <a:gd name="T9" fmla="*/ T8 w 1268"/>
                <a:gd name="T10" fmla="+- 0 1781 1270"/>
                <a:gd name="T11" fmla="*/ 1781 h 511"/>
                <a:gd name="T12" fmla="+- 0 12042 10774"/>
                <a:gd name="T13" fmla="*/ T12 w 1268"/>
                <a:gd name="T14" fmla="+- 0 1738 1270"/>
                <a:gd name="T15" fmla="*/ 1738 h 511"/>
                <a:gd name="T16" fmla="+- 0 11767 10774"/>
                <a:gd name="T17" fmla="*/ T16 w 1268"/>
                <a:gd name="T18" fmla="+- 0 1738 1270"/>
                <a:gd name="T19" fmla="*/ 1738 h 511"/>
                <a:gd name="T20" fmla="+- 0 11745 10774"/>
                <a:gd name="T21" fmla="*/ T20 w 1268"/>
                <a:gd name="T22" fmla="+- 0 1737 1270"/>
                <a:gd name="T23" fmla="*/ 1737 h 511"/>
                <a:gd name="T24" fmla="+- 0 11723 10774"/>
                <a:gd name="T25" fmla="*/ T24 w 1268"/>
                <a:gd name="T26" fmla="+- 0 1736 1270"/>
                <a:gd name="T27" fmla="*/ 1736 h 511"/>
                <a:gd name="T28" fmla="+- 0 11702 10774"/>
                <a:gd name="T29" fmla="*/ T28 w 1268"/>
                <a:gd name="T30" fmla="+- 0 1733 1270"/>
                <a:gd name="T31" fmla="*/ 1733 h 511"/>
                <a:gd name="T32" fmla="+- 0 11688 10774"/>
                <a:gd name="T33" fmla="*/ T32 w 1268"/>
                <a:gd name="T34" fmla="+- 0 1731 1270"/>
                <a:gd name="T35" fmla="*/ 1731 h 511"/>
                <a:gd name="T36" fmla="+- 0 10810 10774"/>
                <a:gd name="T37" fmla="*/ T36 w 1268"/>
                <a:gd name="T38" fmla="+- 0 1731 1270"/>
                <a:gd name="T39" fmla="*/ 1731 h 511"/>
                <a:gd name="T40" fmla="+- 0 10898 10774"/>
                <a:gd name="T41" fmla="*/ T40 w 1268"/>
                <a:gd name="T42" fmla="+- 0 1320 1270"/>
                <a:gd name="T43" fmla="*/ 1320 h 511"/>
                <a:gd name="T44" fmla="+- 0 11800 10774"/>
                <a:gd name="T45" fmla="*/ T44 w 1268"/>
                <a:gd name="T46" fmla="+- 0 1320 1270"/>
                <a:gd name="T47" fmla="*/ 1320 h 511"/>
                <a:gd name="T48" fmla="+- 0 11805 10774"/>
                <a:gd name="T49" fmla="*/ T48 w 1268"/>
                <a:gd name="T50" fmla="+- 0 1319 1270"/>
                <a:gd name="T51" fmla="*/ 1319 h 511"/>
                <a:gd name="T52" fmla="+- 0 11827 10774"/>
                <a:gd name="T53" fmla="*/ T52 w 1268"/>
                <a:gd name="T54" fmla="+- 0 1315 1270"/>
                <a:gd name="T55" fmla="*/ 1315 h 511"/>
                <a:gd name="T56" fmla="+- 0 11850 10774"/>
                <a:gd name="T57" fmla="*/ T56 w 1268"/>
                <a:gd name="T58" fmla="+- 0 1313 1270"/>
                <a:gd name="T59" fmla="*/ 1313 h 511"/>
                <a:gd name="T60" fmla="+- 0 12042 10774"/>
                <a:gd name="T61" fmla="*/ T60 w 1268"/>
                <a:gd name="T62" fmla="+- 0 1313 1270"/>
                <a:gd name="T63" fmla="*/ 1313 h 511"/>
                <a:gd name="T64" fmla="+- 0 12042 10774"/>
                <a:gd name="T65" fmla="*/ T64 w 1268"/>
                <a:gd name="T66" fmla="+- 0 1270 1270"/>
                <a:gd name="T67" fmla="*/ 1270 h 511"/>
                <a:gd name="T68" fmla="+- 0 10774 10774"/>
                <a:gd name="T69" fmla="*/ T68 w 1268"/>
                <a:gd name="T70" fmla="+- 0 1270 1270"/>
                <a:gd name="T71" fmla="*/ 1270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268" h="511">
                  <a:moveTo>
                    <a:pt x="0" y="0"/>
                  </a:moveTo>
                  <a:lnTo>
                    <a:pt x="0" y="511"/>
                  </a:lnTo>
                  <a:lnTo>
                    <a:pt x="1268" y="511"/>
                  </a:lnTo>
                  <a:lnTo>
                    <a:pt x="1268" y="468"/>
                  </a:lnTo>
                  <a:lnTo>
                    <a:pt x="993" y="468"/>
                  </a:lnTo>
                  <a:lnTo>
                    <a:pt x="971" y="467"/>
                  </a:lnTo>
                  <a:lnTo>
                    <a:pt x="949" y="466"/>
                  </a:lnTo>
                  <a:lnTo>
                    <a:pt x="928" y="463"/>
                  </a:lnTo>
                  <a:lnTo>
                    <a:pt x="914" y="461"/>
                  </a:lnTo>
                  <a:lnTo>
                    <a:pt x="36" y="461"/>
                  </a:lnTo>
                  <a:lnTo>
                    <a:pt x="124" y="50"/>
                  </a:lnTo>
                  <a:lnTo>
                    <a:pt x="1026" y="50"/>
                  </a:lnTo>
                  <a:lnTo>
                    <a:pt x="1031" y="49"/>
                  </a:lnTo>
                  <a:lnTo>
                    <a:pt x="1053" y="45"/>
                  </a:lnTo>
                  <a:lnTo>
                    <a:pt x="1076" y="43"/>
                  </a:lnTo>
                  <a:lnTo>
                    <a:pt x="1268" y="43"/>
                  </a:lnTo>
                  <a:lnTo>
                    <a:pt x="1268" y="0"/>
                  </a:lnTo>
                  <a:lnTo>
                    <a:pt x="0" y="0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7" name="Freeform 83">
              <a:extLst>
                <a:ext uri="{FF2B5EF4-FFF2-40B4-BE49-F238E27FC236}">
                  <a16:creationId xmlns:a16="http://schemas.microsoft.com/office/drawing/2014/main" id="{B69996F1-68A1-DE9F-A824-DCF346178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893 10774"/>
                <a:gd name="T1" fmla="*/ T0 w 1268"/>
                <a:gd name="T2" fmla="+- 0 1394 1270"/>
                <a:gd name="T3" fmla="*/ 1394 h 511"/>
                <a:gd name="T4" fmla="+- 0 11816 10774"/>
                <a:gd name="T5" fmla="*/ T4 w 1268"/>
                <a:gd name="T6" fmla="+- 0 1404 1270"/>
                <a:gd name="T7" fmla="*/ 1404 h 511"/>
                <a:gd name="T8" fmla="+- 0 11798 10774"/>
                <a:gd name="T9" fmla="*/ T8 w 1268"/>
                <a:gd name="T10" fmla="+- 0 1430 1270"/>
                <a:gd name="T11" fmla="*/ 1430 h 511"/>
                <a:gd name="T12" fmla="+- 0 11800 10774"/>
                <a:gd name="T13" fmla="*/ T12 w 1268"/>
                <a:gd name="T14" fmla="+- 0 1443 1270"/>
                <a:gd name="T15" fmla="*/ 1443 h 511"/>
                <a:gd name="T16" fmla="+- 0 11867 10774"/>
                <a:gd name="T17" fmla="*/ T16 w 1268"/>
                <a:gd name="T18" fmla="+- 0 1484 1270"/>
                <a:gd name="T19" fmla="*/ 1484 h 511"/>
                <a:gd name="T20" fmla="+- 0 11885 10774"/>
                <a:gd name="T21" fmla="*/ T20 w 1268"/>
                <a:gd name="T22" fmla="+- 0 1492 1270"/>
                <a:gd name="T23" fmla="*/ 1492 h 511"/>
                <a:gd name="T24" fmla="+- 0 11935 10774"/>
                <a:gd name="T25" fmla="*/ T24 w 1268"/>
                <a:gd name="T26" fmla="+- 0 1527 1270"/>
                <a:gd name="T27" fmla="*/ 1527 h 511"/>
                <a:gd name="T28" fmla="+- 0 11958 10774"/>
                <a:gd name="T29" fmla="*/ T28 w 1268"/>
                <a:gd name="T30" fmla="+- 0 1591 1270"/>
                <a:gd name="T31" fmla="*/ 1591 h 511"/>
                <a:gd name="T32" fmla="+- 0 11956 10774"/>
                <a:gd name="T33" fmla="*/ T32 w 1268"/>
                <a:gd name="T34" fmla="+- 0 1617 1270"/>
                <a:gd name="T35" fmla="*/ 1617 h 511"/>
                <a:gd name="T36" fmla="+- 0 11929 10774"/>
                <a:gd name="T37" fmla="*/ T36 w 1268"/>
                <a:gd name="T38" fmla="+- 0 1678 1270"/>
                <a:gd name="T39" fmla="*/ 1678 h 511"/>
                <a:gd name="T40" fmla="+- 0 11878 10774"/>
                <a:gd name="T41" fmla="*/ T40 w 1268"/>
                <a:gd name="T42" fmla="+- 0 1716 1270"/>
                <a:gd name="T43" fmla="*/ 1716 h 511"/>
                <a:gd name="T44" fmla="+- 0 11814 10774"/>
                <a:gd name="T45" fmla="*/ T44 w 1268"/>
                <a:gd name="T46" fmla="+- 0 1734 1270"/>
                <a:gd name="T47" fmla="*/ 1734 h 511"/>
                <a:gd name="T48" fmla="+- 0 11767 10774"/>
                <a:gd name="T49" fmla="*/ T48 w 1268"/>
                <a:gd name="T50" fmla="+- 0 1738 1270"/>
                <a:gd name="T51" fmla="*/ 1738 h 511"/>
                <a:gd name="T52" fmla="+- 0 12042 10774"/>
                <a:gd name="T53" fmla="*/ T52 w 1268"/>
                <a:gd name="T54" fmla="+- 0 1738 1270"/>
                <a:gd name="T55" fmla="*/ 1738 h 511"/>
                <a:gd name="T56" fmla="+- 0 12042 10774"/>
                <a:gd name="T57" fmla="*/ T56 w 1268"/>
                <a:gd name="T58" fmla="+- 0 1413 1270"/>
                <a:gd name="T59" fmla="*/ 1413 h 511"/>
                <a:gd name="T60" fmla="+- 0 11968 10774"/>
                <a:gd name="T61" fmla="*/ T60 w 1268"/>
                <a:gd name="T62" fmla="+- 0 1413 1270"/>
                <a:gd name="T63" fmla="*/ 1413 h 511"/>
                <a:gd name="T64" fmla="+- 0 11953 10774"/>
                <a:gd name="T65" fmla="*/ T64 w 1268"/>
                <a:gd name="T66" fmla="+- 0 1407 1270"/>
                <a:gd name="T67" fmla="*/ 1407 h 511"/>
                <a:gd name="T68" fmla="+- 0 11936 10774"/>
                <a:gd name="T69" fmla="*/ T68 w 1268"/>
                <a:gd name="T70" fmla="+- 0 1401 1270"/>
                <a:gd name="T71" fmla="*/ 1401 h 511"/>
                <a:gd name="T72" fmla="+- 0 11916 10774"/>
                <a:gd name="T73" fmla="*/ T72 w 1268"/>
                <a:gd name="T74" fmla="+- 0 1397 1270"/>
                <a:gd name="T75" fmla="*/ 1397 h 511"/>
                <a:gd name="T76" fmla="+- 0 11893 10774"/>
                <a:gd name="T77" fmla="*/ T76 w 1268"/>
                <a:gd name="T78" fmla="+- 0 1394 1270"/>
                <a:gd name="T79" fmla="*/ 1394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1268" h="511">
                  <a:moveTo>
                    <a:pt x="1119" y="124"/>
                  </a:moveTo>
                  <a:lnTo>
                    <a:pt x="1042" y="134"/>
                  </a:lnTo>
                  <a:lnTo>
                    <a:pt x="1024" y="160"/>
                  </a:lnTo>
                  <a:lnTo>
                    <a:pt x="1026" y="173"/>
                  </a:lnTo>
                  <a:lnTo>
                    <a:pt x="1093" y="214"/>
                  </a:lnTo>
                  <a:lnTo>
                    <a:pt x="1111" y="222"/>
                  </a:lnTo>
                  <a:lnTo>
                    <a:pt x="1161" y="257"/>
                  </a:lnTo>
                  <a:lnTo>
                    <a:pt x="1184" y="321"/>
                  </a:lnTo>
                  <a:lnTo>
                    <a:pt x="1182" y="347"/>
                  </a:lnTo>
                  <a:lnTo>
                    <a:pt x="1155" y="408"/>
                  </a:lnTo>
                  <a:lnTo>
                    <a:pt x="1104" y="446"/>
                  </a:lnTo>
                  <a:lnTo>
                    <a:pt x="1040" y="464"/>
                  </a:lnTo>
                  <a:lnTo>
                    <a:pt x="993" y="468"/>
                  </a:lnTo>
                  <a:lnTo>
                    <a:pt x="1268" y="468"/>
                  </a:lnTo>
                  <a:lnTo>
                    <a:pt x="1268" y="143"/>
                  </a:lnTo>
                  <a:lnTo>
                    <a:pt x="1194" y="143"/>
                  </a:lnTo>
                  <a:lnTo>
                    <a:pt x="1179" y="137"/>
                  </a:lnTo>
                  <a:lnTo>
                    <a:pt x="1162" y="131"/>
                  </a:lnTo>
                  <a:lnTo>
                    <a:pt x="1142" y="127"/>
                  </a:lnTo>
                  <a:lnTo>
                    <a:pt x="1119" y="124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id="{B5D90648-0672-113D-68BD-3C748DCE3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0972 10774"/>
                <a:gd name="T1" fmla="*/ T0 w 1268"/>
                <a:gd name="T2" fmla="+- 0 1446 1270"/>
                <a:gd name="T3" fmla="*/ 1446 h 511"/>
                <a:gd name="T4" fmla="+- 0 10971 10774"/>
                <a:gd name="T5" fmla="*/ T4 w 1268"/>
                <a:gd name="T6" fmla="+- 0 1446 1270"/>
                <a:gd name="T7" fmla="*/ 1446 h 511"/>
                <a:gd name="T8" fmla="+- 0 10914 10774"/>
                <a:gd name="T9" fmla="*/ T8 w 1268"/>
                <a:gd name="T10" fmla="+- 0 1731 1270"/>
                <a:gd name="T11" fmla="*/ 1731 h 511"/>
                <a:gd name="T12" fmla="+- 0 11059 10774"/>
                <a:gd name="T13" fmla="*/ T12 w 1268"/>
                <a:gd name="T14" fmla="+- 0 1731 1270"/>
                <a:gd name="T15" fmla="*/ 1731 h 511"/>
                <a:gd name="T16" fmla="+- 0 10972 10774"/>
                <a:gd name="T17" fmla="*/ T16 w 1268"/>
                <a:gd name="T18" fmla="+- 0 1446 1270"/>
                <a:gd name="T19" fmla="*/ 1446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68" h="511">
                  <a:moveTo>
                    <a:pt x="198" y="176"/>
                  </a:moveTo>
                  <a:lnTo>
                    <a:pt x="197" y="176"/>
                  </a:lnTo>
                  <a:lnTo>
                    <a:pt x="140" y="461"/>
                  </a:lnTo>
                  <a:lnTo>
                    <a:pt x="285" y="461"/>
                  </a:lnTo>
                  <a:lnTo>
                    <a:pt x="198" y="176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9" name="Freeform 81">
              <a:extLst>
                <a:ext uri="{FF2B5EF4-FFF2-40B4-BE49-F238E27FC236}">
                  <a16:creationId xmlns:a16="http://schemas.microsoft.com/office/drawing/2014/main" id="{5B4B5134-C9DE-07EB-9509-DBF40FD1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325 10774"/>
                <a:gd name="T1" fmla="*/ T0 w 1268"/>
                <a:gd name="T2" fmla="+- 0 1320 1270"/>
                <a:gd name="T3" fmla="*/ 1320 h 511"/>
                <a:gd name="T4" fmla="+- 0 11284 10774"/>
                <a:gd name="T5" fmla="*/ T4 w 1268"/>
                <a:gd name="T6" fmla="+- 0 1320 1270"/>
                <a:gd name="T7" fmla="*/ 1320 h 511"/>
                <a:gd name="T8" fmla="+- 0 11196 10774"/>
                <a:gd name="T9" fmla="*/ T8 w 1268"/>
                <a:gd name="T10" fmla="+- 0 1731 1270"/>
                <a:gd name="T11" fmla="*/ 1731 h 511"/>
                <a:gd name="T12" fmla="+- 0 11239 10774"/>
                <a:gd name="T13" fmla="*/ T12 w 1268"/>
                <a:gd name="T14" fmla="+- 0 1731 1270"/>
                <a:gd name="T15" fmla="*/ 1731 h 511"/>
                <a:gd name="T16" fmla="+- 0 11325 10774"/>
                <a:gd name="T17" fmla="*/ T16 w 1268"/>
                <a:gd name="T18" fmla="+- 0 1320 1270"/>
                <a:gd name="T19" fmla="*/ 1320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68" h="511">
                  <a:moveTo>
                    <a:pt x="551" y="50"/>
                  </a:moveTo>
                  <a:lnTo>
                    <a:pt x="510" y="50"/>
                  </a:lnTo>
                  <a:lnTo>
                    <a:pt x="422" y="461"/>
                  </a:lnTo>
                  <a:lnTo>
                    <a:pt x="465" y="461"/>
                  </a:lnTo>
                  <a:lnTo>
                    <a:pt x="551" y="50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5BCFA78B-FA57-DD12-4B6A-210BDC1A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517 10774"/>
                <a:gd name="T1" fmla="*/ T0 w 1268"/>
                <a:gd name="T2" fmla="+- 0 1555 1270"/>
                <a:gd name="T3" fmla="*/ 1555 h 511"/>
                <a:gd name="T4" fmla="+- 0 11386 10774"/>
                <a:gd name="T5" fmla="*/ T4 w 1268"/>
                <a:gd name="T6" fmla="+- 0 1555 1270"/>
                <a:gd name="T7" fmla="*/ 1555 h 511"/>
                <a:gd name="T8" fmla="+- 0 11349 10774"/>
                <a:gd name="T9" fmla="*/ T8 w 1268"/>
                <a:gd name="T10" fmla="+- 0 1731 1270"/>
                <a:gd name="T11" fmla="*/ 1731 h 511"/>
                <a:gd name="T12" fmla="+- 0 11480 10774"/>
                <a:gd name="T13" fmla="*/ T12 w 1268"/>
                <a:gd name="T14" fmla="+- 0 1731 1270"/>
                <a:gd name="T15" fmla="*/ 1731 h 511"/>
                <a:gd name="T16" fmla="+- 0 11517 10774"/>
                <a:gd name="T17" fmla="*/ T16 w 1268"/>
                <a:gd name="T18" fmla="+- 0 1555 1270"/>
                <a:gd name="T19" fmla="*/ 1555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68" h="511">
                  <a:moveTo>
                    <a:pt x="743" y="285"/>
                  </a:moveTo>
                  <a:lnTo>
                    <a:pt x="612" y="285"/>
                  </a:lnTo>
                  <a:lnTo>
                    <a:pt x="575" y="461"/>
                  </a:lnTo>
                  <a:lnTo>
                    <a:pt x="706" y="461"/>
                  </a:lnTo>
                  <a:lnTo>
                    <a:pt x="743" y="285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1" name="Freeform 79">
              <a:extLst>
                <a:ext uri="{FF2B5EF4-FFF2-40B4-BE49-F238E27FC236}">
                  <a16:creationId xmlns:a16="http://schemas.microsoft.com/office/drawing/2014/main" id="{EB83EFC3-6451-0C7D-C5EB-5384B2F4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800 10774"/>
                <a:gd name="T1" fmla="*/ T0 w 1268"/>
                <a:gd name="T2" fmla="+- 0 1320 1270"/>
                <a:gd name="T3" fmla="*/ 1320 h 511"/>
                <a:gd name="T4" fmla="+- 0 11677 10774"/>
                <a:gd name="T5" fmla="*/ T4 w 1268"/>
                <a:gd name="T6" fmla="+- 0 1320 1270"/>
                <a:gd name="T7" fmla="*/ 1320 h 511"/>
                <a:gd name="T8" fmla="+- 0 11591 10774"/>
                <a:gd name="T9" fmla="*/ T8 w 1268"/>
                <a:gd name="T10" fmla="+- 0 1731 1270"/>
                <a:gd name="T11" fmla="*/ 1731 h 511"/>
                <a:gd name="T12" fmla="+- 0 11688 10774"/>
                <a:gd name="T13" fmla="*/ T12 w 1268"/>
                <a:gd name="T14" fmla="+- 0 1731 1270"/>
                <a:gd name="T15" fmla="*/ 1731 h 511"/>
                <a:gd name="T16" fmla="+- 0 11682 10774"/>
                <a:gd name="T17" fmla="*/ T16 w 1268"/>
                <a:gd name="T18" fmla="+- 0 1730 1270"/>
                <a:gd name="T19" fmla="*/ 1730 h 511"/>
                <a:gd name="T20" fmla="+- 0 11663 10774"/>
                <a:gd name="T21" fmla="*/ T20 w 1268"/>
                <a:gd name="T22" fmla="+- 0 1726 1270"/>
                <a:gd name="T23" fmla="*/ 1726 h 511"/>
                <a:gd name="T24" fmla="+- 0 11645 10774"/>
                <a:gd name="T25" fmla="*/ T24 w 1268"/>
                <a:gd name="T26" fmla="+- 0 1721 1270"/>
                <a:gd name="T27" fmla="*/ 1721 h 511"/>
                <a:gd name="T28" fmla="+- 0 11629 10774"/>
                <a:gd name="T29" fmla="*/ T28 w 1268"/>
                <a:gd name="T30" fmla="+- 0 1717 1270"/>
                <a:gd name="T31" fmla="*/ 1717 h 511"/>
                <a:gd name="T32" fmla="+- 0 11654 10774"/>
                <a:gd name="T33" fmla="*/ T32 w 1268"/>
                <a:gd name="T34" fmla="+- 0 1633 1270"/>
                <a:gd name="T35" fmla="*/ 1633 h 511"/>
                <a:gd name="T36" fmla="+- 0 11835 10774"/>
                <a:gd name="T37" fmla="*/ T36 w 1268"/>
                <a:gd name="T38" fmla="+- 0 1633 1270"/>
                <a:gd name="T39" fmla="*/ 1633 h 511"/>
                <a:gd name="T40" fmla="+- 0 11836 10774"/>
                <a:gd name="T41" fmla="*/ T40 w 1268"/>
                <a:gd name="T42" fmla="+- 0 1632 1270"/>
                <a:gd name="T43" fmla="*/ 1632 h 511"/>
                <a:gd name="T44" fmla="+- 0 11844 10774"/>
                <a:gd name="T45" fmla="*/ T44 w 1268"/>
                <a:gd name="T46" fmla="+- 0 1613 1270"/>
                <a:gd name="T47" fmla="*/ 1613 h 511"/>
                <a:gd name="T48" fmla="+- 0 11841 10774"/>
                <a:gd name="T49" fmla="*/ T48 w 1268"/>
                <a:gd name="T50" fmla="+- 0 1599 1270"/>
                <a:gd name="T51" fmla="*/ 1599 h 511"/>
                <a:gd name="T52" fmla="+- 0 11834 10774"/>
                <a:gd name="T53" fmla="*/ T52 w 1268"/>
                <a:gd name="T54" fmla="+- 0 1587 1270"/>
                <a:gd name="T55" fmla="*/ 1587 h 511"/>
                <a:gd name="T56" fmla="+- 0 11823 10774"/>
                <a:gd name="T57" fmla="*/ T56 w 1268"/>
                <a:gd name="T58" fmla="+- 0 1577 1270"/>
                <a:gd name="T59" fmla="*/ 1577 h 511"/>
                <a:gd name="T60" fmla="+- 0 11809 10774"/>
                <a:gd name="T61" fmla="*/ T60 w 1268"/>
                <a:gd name="T62" fmla="+- 0 1568 1270"/>
                <a:gd name="T63" fmla="*/ 1568 h 511"/>
                <a:gd name="T64" fmla="+- 0 11793 10774"/>
                <a:gd name="T65" fmla="*/ T64 w 1268"/>
                <a:gd name="T66" fmla="+- 0 1561 1270"/>
                <a:gd name="T67" fmla="*/ 1561 h 511"/>
                <a:gd name="T68" fmla="+- 0 11758 10774"/>
                <a:gd name="T69" fmla="*/ T68 w 1268"/>
                <a:gd name="T70" fmla="+- 0 1546 1270"/>
                <a:gd name="T71" fmla="*/ 1546 h 511"/>
                <a:gd name="T72" fmla="+- 0 11740 10774"/>
                <a:gd name="T73" fmla="*/ T72 w 1268"/>
                <a:gd name="T74" fmla="+- 0 1537 1270"/>
                <a:gd name="T75" fmla="*/ 1537 h 511"/>
                <a:gd name="T76" fmla="+- 0 11688 10774"/>
                <a:gd name="T77" fmla="*/ T76 w 1268"/>
                <a:gd name="T78" fmla="+- 0 1481 1270"/>
                <a:gd name="T79" fmla="*/ 1481 h 511"/>
                <a:gd name="T80" fmla="+- 0 11684 10774"/>
                <a:gd name="T81" fmla="*/ T80 w 1268"/>
                <a:gd name="T82" fmla="+- 0 1459 1270"/>
                <a:gd name="T83" fmla="*/ 1459 h 511"/>
                <a:gd name="T84" fmla="+- 0 11686 10774"/>
                <a:gd name="T85" fmla="*/ T84 w 1268"/>
                <a:gd name="T86" fmla="+- 0 1431 1270"/>
                <a:gd name="T87" fmla="*/ 1431 h 511"/>
                <a:gd name="T88" fmla="+- 0 11713 10774"/>
                <a:gd name="T89" fmla="*/ T88 w 1268"/>
                <a:gd name="T90" fmla="+- 0 1369 1270"/>
                <a:gd name="T91" fmla="*/ 1369 h 511"/>
                <a:gd name="T92" fmla="+- 0 11763 10774"/>
                <a:gd name="T93" fmla="*/ T92 w 1268"/>
                <a:gd name="T94" fmla="+- 0 1332 1270"/>
                <a:gd name="T95" fmla="*/ 1332 h 511"/>
                <a:gd name="T96" fmla="+- 0 11783 10774"/>
                <a:gd name="T97" fmla="*/ T96 w 1268"/>
                <a:gd name="T98" fmla="+- 0 1324 1270"/>
                <a:gd name="T99" fmla="*/ 1324 h 511"/>
                <a:gd name="T100" fmla="+- 0 11800 10774"/>
                <a:gd name="T101" fmla="*/ T100 w 1268"/>
                <a:gd name="T102" fmla="+- 0 1320 1270"/>
                <a:gd name="T103" fmla="*/ 1320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1268" h="511">
                  <a:moveTo>
                    <a:pt x="1026" y="50"/>
                  </a:moveTo>
                  <a:lnTo>
                    <a:pt x="903" y="50"/>
                  </a:lnTo>
                  <a:lnTo>
                    <a:pt x="817" y="461"/>
                  </a:lnTo>
                  <a:lnTo>
                    <a:pt x="914" y="461"/>
                  </a:lnTo>
                  <a:lnTo>
                    <a:pt x="908" y="460"/>
                  </a:lnTo>
                  <a:lnTo>
                    <a:pt x="889" y="456"/>
                  </a:lnTo>
                  <a:lnTo>
                    <a:pt x="871" y="451"/>
                  </a:lnTo>
                  <a:lnTo>
                    <a:pt x="855" y="447"/>
                  </a:lnTo>
                  <a:lnTo>
                    <a:pt x="880" y="363"/>
                  </a:lnTo>
                  <a:lnTo>
                    <a:pt x="1061" y="363"/>
                  </a:lnTo>
                  <a:lnTo>
                    <a:pt x="1062" y="362"/>
                  </a:lnTo>
                  <a:lnTo>
                    <a:pt x="1070" y="343"/>
                  </a:lnTo>
                  <a:lnTo>
                    <a:pt x="1067" y="329"/>
                  </a:lnTo>
                  <a:lnTo>
                    <a:pt x="1060" y="317"/>
                  </a:lnTo>
                  <a:lnTo>
                    <a:pt x="1049" y="307"/>
                  </a:lnTo>
                  <a:lnTo>
                    <a:pt x="1035" y="298"/>
                  </a:lnTo>
                  <a:lnTo>
                    <a:pt x="1019" y="291"/>
                  </a:lnTo>
                  <a:lnTo>
                    <a:pt x="984" y="276"/>
                  </a:lnTo>
                  <a:lnTo>
                    <a:pt x="966" y="267"/>
                  </a:lnTo>
                  <a:lnTo>
                    <a:pt x="914" y="211"/>
                  </a:lnTo>
                  <a:lnTo>
                    <a:pt x="910" y="189"/>
                  </a:lnTo>
                  <a:lnTo>
                    <a:pt x="912" y="161"/>
                  </a:lnTo>
                  <a:lnTo>
                    <a:pt x="939" y="99"/>
                  </a:lnTo>
                  <a:lnTo>
                    <a:pt x="989" y="62"/>
                  </a:lnTo>
                  <a:lnTo>
                    <a:pt x="1009" y="54"/>
                  </a:lnTo>
                  <a:lnTo>
                    <a:pt x="1026" y="50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4EDCB4F1-5F55-6FC0-C6E8-DE9C031EF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835 10774"/>
                <a:gd name="T1" fmla="*/ T0 w 1268"/>
                <a:gd name="T2" fmla="+- 0 1633 1270"/>
                <a:gd name="T3" fmla="*/ 1633 h 511"/>
                <a:gd name="T4" fmla="+- 0 11654 10774"/>
                <a:gd name="T5" fmla="*/ T4 w 1268"/>
                <a:gd name="T6" fmla="+- 0 1633 1270"/>
                <a:gd name="T7" fmla="*/ 1633 h 511"/>
                <a:gd name="T8" fmla="+- 0 11669 10774"/>
                <a:gd name="T9" fmla="*/ T8 w 1268"/>
                <a:gd name="T10" fmla="+- 0 1641 1270"/>
                <a:gd name="T11" fmla="*/ 1641 h 511"/>
                <a:gd name="T12" fmla="+- 0 11687 10774"/>
                <a:gd name="T13" fmla="*/ T12 w 1268"/>
                <a:gd name="T14" fmla="+- 0 1647 1270"/>
                <a:gd name="T15" fmla="*/ 1647 h 511"/>
                <a:gd name="T16" fmla="+- 0 11708 10774"/>
                <a:gd name="T17" fmla="*/ T16 w 1268"/>
                <a:gd name="T18" fmla="+- 0 1652 1270"/>
                <a:gd name="T19" fmla="*/ 1652 h 511"/>
                <a:gd name="T20" fmla="+- 0 11730 10774"/>
                <a:gd name="T21" fmla="*/ T20 w 1268"/>
                <a:gd name="T22" fmla="+- 0 1655 1270"/>
                <a:gd name="T23" fmla="*/ 1655 h 511"/>
                <a:gd name="T24" fmla="+- 0 11751 10774"/>
                <a:gd name="T25" fmla="*/ T24 w 1268"/>
                <a:gd name="T26" fmla="+- 0 1656 1270"/>
                <a:gd name="T27" fmla="*/ 1656 h 511"/>
                <a:gd name="T28" fmla="+- 0 11775 10774"/>
                <a:gd name="T29" fmla="*/ T28 w 1268"/>
                <a:gd name="T30" fmla="+- 0 1656 1270"/>
                <a:gd name="T31" fmla="*/ 1656 h 511"/>
                <a:gd name="T32" fmla="+- 0 11799 10774"/>
                <a:gd name="T33" fmla="*/ T32 w 1268"/>
                <a:gd name="T34" fmla="+- 0 1652 1270"/>
                <a:gd name="T35" fmla="*/ 1652 h 511"/>
                <a:gd name="T36" fmla="+- 0 11820 10774"/>
                <a:gd name="T37" fmla="*/ T36 w 1268"/>
                <a:gd name="T38" fmla="+- 0 1645 1270"/>
                <a:gd name="T39" fmla="*/ 1645 h 511"/>
                <a:gd name="T40" fmla="+- 0 11835 10774"/>
                <a:gd name="T41" fmla="*/ T40 w 1268"/>
                <a:gd name="T42" fmla="+- 0 1633 1270"/>
                <a:gd name="T43" fmla="*/ 1633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268" h="511">
                  <a:moveTo>
                    <a:pt x="1061" y="363"/>
                  </a:moveTo>
                  <a:lnTo>
                    <a:pt x="880" y="363"/>
                  </a:lnTo>
                  <a:lnTo>
                    <a:pt x="895" y="371"/>
                  </a:lnTo>
                  <a:lnTo>
                    <a:pt x="913" y="377"/>
                  </a:lnTo>
                  <a:lnTo>
                    <a:pt x="934" y="382"/>
                  </a:lnTo>
                  <a:lnTo>
                    <a:pt x="956" y="385"/>
                  </a:lnTo>
                  <a:lnTo>
                    <a:pt x="977" y="386"/>
                  </a:lnTo>
                  <a:lnTo>
                    <a:pt x="1001" y="386"/>
                  </a:lnTo>
                  <a:lnTo>
                    <a:pt x="1025" y="382"/>
                  </a:lnTo>
                  <a:lnTo>
                    <a:pt x="1046" y="375"/>
                  </a:lnTo>
                  <a:lnTo>
                    <a:pt x="1061" y="363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3" name="Freeform 77">
              <a:extLst>
                <a:ext uri="{FF2B5EF4-FFF2-40B4-BE49-F238E27FC236}">
                  <a16:creationId xmlns:a16="http://schemas.microsoft.com/office/drawing/2014/main" id="{EFE49EFA-0A62-2E59-4C67-EBA20D5F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180 10774"/>
                <a:gd name="T1" fmla="*/ T0 w 1268"/>
                <a:gd name="T2" fmla="+- 0 1320 1270"/>
                <a:gd name="T3" fmla="*/ 1320 h 511"/>
                <a:gd name="T4" fmla="+- 0 11036 10774"/>
                <a:gd name="T5" fmla="*/ T4 w 1268"/>
                <a:gd name="T6" fmla="+- 0 1320 1270"/>
                <a:gd name="T7" fmla="*/ 1320 h 511"/>
                <a:gd name="T8" fmla="+- 0 11120 10774"/>
                <a:gd name="T9" fmla="*/ T8 w 1268"/>
                <a:gd name="T10" fmla="+- 0 1605 1270"/>
                <a:gd name="T11" fmla="*/ 1605 h 511"/>
                <a:gd name="T12" fmla="+- 0 11122 10774"/>
                <a:gd name="T13" fmla="*/ T12 w 1268"/>
                <a:gd name="T14" fmla="+- 0 1605 1270"/>
                <a:gd name="T15" fmla="*/ 1605 h 511"/>
                <a:gd name="T16" fmla="+- 0 11180 10774"/>
                <a:gd name="T17" fmla="*/ T16 w 1268"/>
                <a:gd name="T18" fmla="+- 0 1320 1270"/>
                <a:gd name="T19" fmla="*/ 1320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68" h="511">
                  <a:moveTo>
                    <a:pt x="406" y="50"/>
                  </a:moveTo>
                  <a:lnTo>
                    <a:pt x="262" y="50"/>
                  </a:lnTo>
                  <a:lnTo>
                    <a:pt x="346" y="335"/>
                  </a:lnTo>
                  <a:lnTo>
                    <a:pt x="348" y="335"/>
                  </a:lnTo>
                  <a:lnTo>
                    <a:pt x="406" y="50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4" name="Freeform 76">
              <a:extLst>
                <a:ext uri="{FF2B5EF4-FFF2-40B4-BE49-F238E27FC236}">
                  <a16:creationId xmlns:a16="http://schemas.microsoft.com/office/drawing/2014/main" id="{0FAF9220-E450-28E5-5D04-F23563BC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1566 10774"/>
                <a:gd name="T1" fmla="*/ T0 w 1268"/>
                <a:gd name="T2" fmla="+- 0 1320 1270"/>
                <a:gd name="T3" fmla="*/ 1320 h 511"/>
                <a:gd name="T4" fmla="+- 0 11435 10774"/>
                <a:gd name="T5" fmla="*/ T4 w 1268"/>
                <a:gd name="T6" fmla="+- 0 1320 1270"/>
                <a:gd name="T7" fmla="*/ 1320 h 511"/>
                <a:gd name="T8" fmla="+- 0 11403 10774"/>
                <a:gd name="T9" fmla="*/ T8 w 1268"/>
                <a:gd name="T10" fmla="+- 0 1477 1270"/>
                <a:gd name="T11" fmla="*/ 1477 h 511"/>
                <a:gd name="T12" fmla="+- 0 11534 10774"/>
                <a:gd name="T13" fmla="*/ T12 w 1268"/>
                <a:gd name="T14" fmla="+- 0 1477 1270"/>
                <a:gd name="T15" fmla="*/ 1477 h 511"/>
                <a:gd name="T16" fmla="+- 0 11566 10774"/>
                <a:gd name="T17" fmla="*/ T16 w 1268"/>
                <a:gd name="T18" fmla="+- 0 1320 1270"/>
                <a:gd name="T19" fmla="*/ 1320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68" h="511">
                  <a:moveTo>
                    <a:pt x="792" y="50"/>
                  </a:moveTo>
                  <a:lnTo>
                    <a:pt x="661" y="50"/>
                  </a:lnTo>
                  <a:lnTo>
                    <a:pt x="629" y="207"/>
                  </a:lnTo>
                  <a:lnTo>
                    <a:pt x="760" y="207"/>
                  </a:lnTo>
                  <a:lnTo>
                    <a:pt x="792" y="50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5" name="Freeform 75">
              <a:extLst>
                <a:ext uri="{FF2B5EF4-FFF2-40B4-BE49-F238E27FC236}">
                  <a16:creationId xmlns:a16="http://schemas.microsoft.com/office/drawing/2014/main" id="{46019D30-51C0-8115-6B9C-C43306FE5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" y="1270"/>
              <a:ext cx="1268" cy="511"/>
            </a:xfrm>
            <a:custGeom>
              <a:avLst/>
              <a:gdLst>
                <a:gd name="T0" fmla="+- 0 12042 10774"/>
                <a:gd name="T1" fmla="*/ T0 w 1268"/>
                <a:gd name="T2" fmla="+- 0 1313 1270"/>
                <a:gd name="T3" fmla="*/ 1313 h 511"/>
                <a:gd name="T4" fmla="+- 0 11850 10774"/>
                <a:gd name="T5" fmla="*/ T4 w 1268"/>
                <a:gd name="T6" fmla="+- 0 1313 1270"/>
                <a:gd name="T7" fmla="*/ 1313 h 511"/>
                <a:gd name="T8" fmla="+- 0 11877 10774"/>
                <a:gd name="T9" fmla="*/ T8 w 1268"/>
                <a:gd name="T10" fmla="+- 0 1313 1270"/>
                <a:gd name="T11" fmla="*/ 1313 h 511"/>
                <a:gd name="T12" fmla="+- 0 11902 10774"/>
                <a:gd name="T13" fmla="*/ T12 w 1268"/>
                <a:gd name="T14" fmla="+- 0 1314 1270"/>
                <a:gd name="T15" fmla="*/ 1314 h 511"/>
                <a:gd name="T16" fmla="+- 0 11963 10774"/>
                <a:gd name="T17" fmla="*/ T16 w 1268"/>
                <a:gd name="T18" fmla="+- 0 1321 1270"/>
                <a:gd name="T19" fmla="*/ 1321 h 511"/>
                <a:gd name="T20" fmla="+- 0 11995 10774"/>
                <a:gd name="T21" fmla="*/ T20 w 1268"/>
                <a:gd name="T22" fmla="+- 0 1331 1270"/>
                <a:gd name="T23" fmla="*/ 1331 h 511"/>
                <a:gd name="T24" fmla="+- 0 11968 10774"/>
                <a:gd name="T25" fmla="*/ T24 w 1268"/>
                <a:gd name="T26" fmla="+- 0 1413 1270"/>
                <a:gd name="T27" fmla="*/ 1413 h 511"/>
                <a:gd name="T28" fmla="+- 0 12042 10774"/>
                <a:gd name="T29" fmla="*/ T28 w 1268"/>
                <a:gd name="T30" fmla="+- 0 1413 1270"/>
                <a:gd name="T31" fmla="*/ 1413 h 511"/>
                <a:gd name="T32" fmla="+- 0 12042 10774"/>
                <a:gd name="T33" fmla="*/ T32 w 1268"/>
                <a:gd name="T34" fmla="+- 0 1313 1270"/>
                <a:gd name="T35" fmla="*/ 1313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268" h="511">
                  <a:moveTo>
                    <a:pt x="1268" y="43"/>
                  </a:moveTo>
                  <a:lnTo>
                    <a:pt x="1076" y="43"/>
                  </a:lnTo>
                  <a:lnTo>
                    <a:pt x="1103" y="43"/>
                  </a:lnTo>
                  <a:lnTo>
                    <a:pt x="1128" y="44"/>
                  </a:lnTo>
                  <a:lnTo>
                    <a:pt x="1189" y="51"/>
                  </a:lnTo>
                  <a:lnTo>
                    <a:pt x="1221" y="61"/>
                  </a:lnTo>
                  <a:lnTo>
                    <a:pt x="1194" y="143"/>
                  </a:lnTo>
                  <a:lnTo>
                    <a:pt x="1268" y="143"/>
                  </a:lnTo>
                  <a:lnTo>
                    <a:pt x="1268" y="43"/>
                  </a:lnTo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102C28-A728-D265-D5AE-FDBE6E54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68" y="1579480"/>
            <a:ext cx="3237715" cy="4555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9B10E-D9C5-0919-342F-D1086635A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8415"/>
            <a:ext cx="2831990" cy="904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560C35-C59D-5FF7-1DEA-2CEDC3587E31}"/>
              </a:ext>
            </a:extLst>
          </p:cNvPr>
          <p:cNvSpPr txBox="1"/>
          <p:nvPr/>
        </p:nvSpPr>
        <p:spPr>
          <a:xfrm>
            <a:off x="2831990" y="-18415"/>
            <a:ext cx="403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Vanda Carter RN Dip HE, MA,</a:t>
            </a:r>
          </a:p>
          <a:p>
            <a:r>
              <a:rPr lang="en-GB" sz="2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PhD Candidate</a:t>
            </a:r>
          </a:p>
        </p:txBody>
      </p:sp>
    </p:spTree>
    <p:extLst>
      <p:ext uri="{BB962C8B-B14F-4D97-AF65-F5344CB8AC3E}">
        <p14:creationId xmlns:p14="http://schemas.microsoft.com/office/powerpoint/2010/main" val="362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6B037-5713-AB9A-7C68-CEC36640B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07534" y="566737"/>
            <a:ext cx="10176931" cy="572452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031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59AF22-146A-0AA3-4964-C66B6217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1380" cy="6884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A5235-5A7B-458D-6B4D-354E9C5A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87" y="2984651"/>
            <a:ext cx="2504626" cy="3523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0BA54-2E27-2FF3-0A16-7A8FDAC8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76" y="1400537"/>
            <a:ext cx="10139424" cy="1388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203DFB-EB80-ACA1-A39C-41F09E858987}"/>
              </a:ext>
            </a:extLst>
          </p:cNvPr>
          <p:cNvSpPr txBox="1"/>
          <p:nvPr/>
        </p:nvSpPr>
        <p:spPr>
          <a:xfrm>
            <a:off x="879676" y="522514"/>
            <a:ext cx="7083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Who are the Target group for the Pilot?</a:t>
            </a:r>
          </a:p>
        </p:txBody>
      </p:sp>
    </p:spTree>
    <p:extLst>
      <p:ext uri="{BB962C8B-B14F-4D97-AF65-F5344CB8AC3E}">
        <p14:creationId xmlns:p14="http://schemas.microsoft.com/office/powerpoint/2010/main" val="259547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C8967-7973-928A-9FD9-FF1B0A31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5" y="4479404"/>
            <a:ext cx="2558005" cy="1592056"/>
          </a:xfrm>
        </p:spPr>
        <p:txBody>
          <a:bodyPr wrap="square" anchor="t">
            <a:normAutofit/>
          </a:bodyPr>
          <a:lstStyle/>
          <a:p>
            <a:r>
              <a:rPr lang="en-GB" sz="2800" dirty="0"/>
              <a:t>What is Dignity?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F8F474-308F-35EF-3EF3-5A91175E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" y="549274"/>
            <a:ext cx="4047446" cy="3233304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C0604-4F65-96F5-AE93-E03F9A7E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99" y="1573876"/>
            <a:ext cx="3565526" cy="2148083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16F6F-1766-6485-AFC8-FD16742E9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710" y="549275"/>
            <a:ext cx="3456366" cy="3233304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CDEDA5A-DC6B-79B6-0E17-8EB6A52B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41429" y="4007450"/>
            <a:ext cx="2926466" cy="2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E3104D-39BA-26BF-3533-4840EC8847E5}"/>
              </a:ext>
            </a:extLst>
          </p:cNvPr>
          <p:cNvSpPr txBox="1"/>
          <p:nvPr/>
        </p:nvSpPr>
        <p:spPr>
          <a:xfrm>
            <a:off x="326571" y="684973"/>
            <a:ext cx="1136468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What will participants be asked to do?</a:t>
            </a:r>
          </a:p>
          <a:p>
            <a:endParaRPr lang="en-GB" sz="28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Learning contract  -  the dignity 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10 learning activities  and signposting to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Delegates will not be paid for taking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Delegates will receive a certificate for completing,  Dignity  Council badge and a Dignity Champion new status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37341-3979-41AC-057B-0D814BA9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98" y="1176539"/>
            <a:ext cx="2814629" cy="37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E9BA5-A59B-98B6-E763-562BF256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06" y="678365"/>
            <a:ext cx="4997605" cy="49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3403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2E8E6"/>
      </a:lt2>
      <a:accent1>
        <a:srgbClr val="D587A1"/>
      </a:accent1>
      <a:accent2>
        <a:srgbClr val="CC6CB5"/>
      </a:accent2>
      <a:accent3>
        <a:srgbClr val="C887D5"/>
      </a:accent3>
      <a:accent4>
        <a:srgbClr val="946CCC"/>
      </a:accent4>
      <a:accent5>
        <a:srgbClr val="8787D5"/>
      </a:accent5>
      <a:accent6>
        <a:srgbClr val="6C95CC"/>
      </a:accent6>
      <a:hlink>
        <a:srgbClr val="568F7C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Sitka Heading</vt:lpstr>
      <vt:lpstr>Source Sans Pro</vt:lpstr>
      <vt:lpstr>3DFloatVTI</vt:lpstr>
      <vt:lpstr>Dignity Workshop Pilot Update</vt:lpstr>
      <vt:lpstr>PowerPoint Presentation</vt:lpstr>
      <vt:lpstr>PowerPoint Presentation</vt:lpstr>
      <vt:lpstr>What is Dignity?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Dignity Workshop Pilot</dc:title>
  <dc:creator>CARTER, Vanda (THE ROYAL WOLVERHAMPTON NHS TRUST)</dc:creator>
  <cp:lastModifiedBy>User</cp:lastModifiedBy>
  <cp:revision>4</cp:revision>
  <dcterms:created xsi:type="dcterms:W3CDTF">2022-08-12T13:29:46Z</dcterms:created>
  <dcterms:modified xsi:type="dcterms:W3CDTF">2023-02-07T10:31:31Z</dcterms:modified>
</cp:coreProperties>
</file>