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  <p:sldId id="264" r:id="rId9"/>
    <p:sldId id="261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B38B4F-3AC5-42CA-A665-B31904BF6F16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9E759-9C03-4F30-9DAD-510B9C2ACE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835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Skills for Care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9E759-9C03-4F30-9DAD-510B9C2ACE9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634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SCIE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9E759-9C03-4F30-9DAD-510B9C2ACE9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422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68F26-04B2-49B3-9A3E-EF86EF10EFBB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767C-B918-4CDB-9982-F8242B6AA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930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68F26-04B2-49B3-9A3E-EF86EF10EFBB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767C-B918-4CDB-9982-F8242B6AA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2249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68F26-04B2-49B3-9A3E-EF86EF10EFBB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767C-B918-4CDB-9982-F8242B6AA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93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68F26-04B2-49B3-9A3E-EF86EF10EFBB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767C-B918-4CDB-9982-F8242B6AA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176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68F26-04B2-49B3-9A3E-EF86EF10EFBB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767C-B918-4CDB-9982-F8242B6AA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942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68F26-04B2-49B3-9A3E-EF86EF10EFBB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767C-B918-4CDB-9982-F8242B6AA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281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68F26-04B2-49B3-9A3E-EF86EF10EFBB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767C-B918-4CDB-9982-F8242B6AA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352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68F26-04B2-49B3-9A3E-EF86EF10EFBB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767C-B918-4CDB-9982-F8242B6AA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85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68F26-04B2-49B3-9A3E-EF86EF10EFBB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767C-B918-4CDB-9982-F8242B6AA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155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68F26-04B2-49B3-9A3E-EF86EF10EFBB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767C-B918-4CDB-9982-F8242B6AA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880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68F26-04B2-49B3-9A3E-EF86EF10EFBB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767C-B918-4CDB-9982-F8242B6AA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0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68F26-04B2-49B3-9A3E-EF86EF10EFBB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1767C-B918-4CDB-9982-F8242B6AA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59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killsforcare.org.uk/Standards/Care-Act/Care-Act.asp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cal.gov.uk/web/guest/care-support-reform/-/journal_content/56/10180/6530936/ARTICLE" TargetMode="External"/><Relationship Id="rId2" Type="http://schemas.openxmlformats.org/officeDocument/2006/relationships/hyperlink" Target="http://www.scie.org.uk/care-act-2014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gnityincare.org.uk/Resources/Type/resource/?cid=8272" TargetMode="External"/><Relationship Id="rId2" Type="http://schemas.openxmlformats.org/officeDocument/2006/relationships/hyperlink" Target="http://www.dignityincare.org.uk/Dignity_in_Care_events/Dignity_Action_Day/What_is_Dignity_Action_Day/?parent=7036&amp;child=827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0727"/>
            <a:ext cx="7772400" cy="2088233"/>
          </a:xfrm>
        </p:spPr>
        <p:txBody>
          <a:bodyPr>
            <a:normAutofit/>
          </a:bodyPr>
          <a:lstStyle/>
          <a:p>
            <a:r>
              <a:rPr lang="en-GB" sz="6600" dirty="0" smtClean="0">
                <a:solidFill>
                  <a:srgbClr val="0070C0"/>
                </a:solidFill>
              </a:rPr>
              <a:t>Care Act 2014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140968"/>
            <a:ext cx="6400800" cy="1991072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Sally Latham</a:t>
            </a:r>
          </a:p>
          <a:p>
            <a:r>
              <a:rPr lang="en-GB" dirty="0" smtClean="0"/>
              <a:t>Oxfordshire Dignity and Dementia Champions’ Network meeting</a:t>
            </a:r>
          </a:p>
          <a:p>
            <a:r>
              <a:rPr lang="en-GB" dirty="0" smtClean="0"/>
              <a:t>11</a:t>
            </a:r>
            <a:r>
              <a:rPr lang="en-GB" baseline="30000" dirty="0" smtClean="0"/>
              <a:t>th</a:t>
            </a:r>
            <a:r>
              <a:rPr lang="en-GB" dirty="0" smtClean="0"/>
              <a:t> December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308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2188840"/>
          </a:xfrm>
        </p:spPr>
        <p:txBody>
          <a:bodyPr/>
          <a:lstStyle/>
          <a:p>
            <a:pPr marL="0" indent="0" algn="ctr">
              <a:buNone/>
            </a:pPr>
            <a:r>
              <a:rPr lang="en-GB" sz="7200" dirty="0" smtClean="0"/>
              <a:t>Thank you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532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280920" cy="2866330"/>
          </a:xfrm>
        </p:spPr>
        <p:txBody>
          <a:bodyPr>
            <a:normAutofit/>
          </a:bodyPr>
          <a:lstStyle/>
          <a:p>
            <a:pPr algn="l"/>
            <a:r>
              <a:rPr lang="en-GB" sz="4000" dirty="0" smtClean="0"/>
              <a:t>An overview of some of the free learning and development materials available…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2996952"/>
            <a:ext cx="6408712" cy="2952328"/>
          </a:xfrm>
        </p:spPr>
        <p:txBody>
          <a:bodyPr>
            <a:noAutofit/>
          </a:bodyPr>
          <a:lstStyle/>
          <a:p>
            <a:r>
              <a:rPr lang="en-GB" sz="4000" dirty="0" smtClean="0">
                <a:solidFill>
                  <a:srgbClr val="0070C0"/>
                </a:solidFill>
              </a:rPr>
              <a:t>Skills for Care</a:t>
            </a:r>
          </a:p>
          <a:p>
            <a:r>
              <a:rPr lang="en-GB" sz="4000" dirty="0" smtClean="0">
                <a:solidFill>
                  <a:srgbClr val="0070C0"/>
                </a:solidFill>
              </a:rPr>
              <a:t>Social Care Institute for Excellence (</a:t>
            </a:r>
            <a:r>
              <a:rPr lang="en-GB" sz="4000" dirty="0" err="1" smtClean="0">
                <a:solidFill>
                  <a:srgbClr val="0070C0"/>
                </a:solidFill>
              </a:rPr>
              <a:t>SCIE</a:t>
            </a:r>
            <a:r>
              <a:rPr lang="en-GB" sz="4000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GB" sz="4000" dirty="0" smtClean="0">
                <a:solidFill>
                  <a:srgbClr val="0070C0"/>
                </a:solidFill>
              </a:rPr>
              <a:t>National Dignity Council</a:t>
            </a:r>
            <a:endParaRPr lang="en-GB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13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en-GB" sz="4800" dirty="0" smtClean="0">
                <a:solidFill>
                  <a:srgbClr val="0070C0"/>
                </a:solidFill>
              </a:rPr>
              <a:t>Skills for Care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600200"/>
            <a:ext cx="6552728" cy="4525963"/>
          </a:xfrm>
        </p:spPr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sz="3600" dirty="0" smtClean="0"/>
              <a:t>Care Act 2014</a:t>
            </a:r>
          </a:p>
          <a:p>
            <a:pPr marL="0" indent="0" algn="ctr">
              <a:buNone/>
            </a:pPr>
            <a:r>
              <a:rPr lang="en-GB" sz="3600" dirty="0" smtClean="0"/>
              <a:t>A short cartoon video</a:t>
            </a:r>
          </a:p>
          <a:p>
            <a:pPr marL="0" indent="0" algn="ctr">
              <a:buNone/>
            </a:pPr>
            <a:endParaRPr lang="en-GB" sz="3600" dirty="0" smtClean="0"/>
          </a:p>
          <a:p>
            <a:pPr marL="0" indent="0" algn="ctr">
              <a:buNone/>
            </a:pPr>
            <a:r>
              <a:rPr lang="en-GB" sz="3600" dirty="0" smtClean="0">
                <a:hlinkClick r:id="rId2"/>
              </a:rPr>
              <a:t>http://www.skillsforcare.org.uk/Standards/Care-Act/Care-Act.aspx</a:t>
            </a:r>
            <a:r>
              <a:rPr lang="en-GB" sz="3600" dirty="0" smtClean="0"/>
              <a:t>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83967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Skills for Care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340768"/>
            <a:ext cx="6080224" cy="4864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908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" y="781050"/>
            <a:ext cx="756920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80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78621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r>
              <a:rPr lang="en-GB" sz="4900" dirty="0" smtClean="0">
                <a:solidFill>
                  <a:srgbClr val="0070C0"/>
                </a:solidFill>
              </a:rPr>
              <a:t>Social Care Institute for Excellence (</a:t>
            </a:r>
            <a:r>
              <a:rPr lang="en-GB" sz="4900" dirty="0" err="1" smtClean="0">
                <a:solidFill>
                  <a:srgbClr val="0070C0"/>
                </a:solidFill>
              </a:rPr>
              <a:t>SCIE</a:t>
            </a:r>
            <a:r>
              <a:rPr lang="en-GB" sz="4900" dirty="0" smtClean="0">
                <a:solidFill>
                  <a:srgbClr val="0070C0"/>
                </a:solidFill>
              </a:rPr>
              <a:t>)</a:t>
            </a:r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41659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smtClean="0"/>
              <a:t>Care Act 2014 - animated video</a:t>
            </a:r>
          </a:p>
          <a:p>
            <a:pPr marL="0" indent="0" algn="ctr">
              <a:buNone/>
            </a:pPr>
            <a:r>
              <a:rPr lang="en-GB" dirty="0" smtClean="0">
                <a:hlinkClick r:id="rId2"/>
              </a:rPr>
              <a:t>http://www.scie.org.uk/care-act-2014/</a:t>
            </a:r>
            <a:r>
              <a:rPr lang="en-GB" dirty="0" smtClean="0"/>
              <a:t> 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The Care Act basics</a:t>
            </a:r>
          </a:p>
          <a:p>
            <a:pPr marL="0" indent="0" algn="ctr">
              <a:buNone/>
            </a:pPr>
            <a:r>
              <a:rPr lang="en-GB" dirty="0" smtClean="0">
                <a:hlinkClick r:id="rId3"/>
              </a:rPr>
              <a:t>http://www.local.gov.uk/web/guest/care-support-reform/-/journal_content/56/10180/6530936/ARTICLE</a:t>
            </a:r>
            <a:r>
              <a:rPr lang="en-GB" dirty="0" smtClean="0"/>
              <a:t> 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66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75" y="790575"/>
            <a:ext cx="7689850" cy="527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578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813" y="595313"/>
            <a:ext cx="3762375" cy="566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984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656184"/>
          </a:xfrm>
        </p:spPr>
        <p:txBody>
          <a:bodyPr>
            <a:normAutofit/>
          </a:bodyPr>
          <a:lstStyle/>
          <a:p>
            <a:r>
              <a:rPr lang="en-GB" sz="4900" dirty="0" smtClean="0">
                <a:solidFill>
                  <a:srgbClr val="0070C0"/>
                </a:solidFill>
              </a:rPr>
              <a:t>National Dignity Council</a:t>
            </a:r>
            <a:r>
              <a:rPr lang="en-GB" dirty="0" smtClean="0">
                <a:solidFill>
                  <a:srgbClr val="0070C0"/>
                </a:solidFill>
              </a:rPr>
              <a:t/>
            </a:r>
            <a:br>
              <a:rPr lang="en-GB" dirty="0" smtClean="0">
                <a:solidFill>
                  <a:srgbClr val="0070C0"/>
                </a:solidFill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Dignity Action Day Resources</a:t>
            </a:r>
          </a:p>
          <a:p>
            <a:pPr marL="0" indent="0">
              <a:buNone/>
            </a:pPr>
            <a:r>
              <a:rPr lang="en-GB" dirty="0" smtClean="0">
                <a:hlinkClick r:id="rId2"/>
              </a:rPr>
              <a:t>http://www.dignityincare.org.uk/Dignity_in_Care_events/Dignity_Action_Day/What_is_Dignity_Action_Day/?parent=7036&amp;child=8277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Draft Dignity Audit tools – feedback welcomed</a:t>
            </a:r>
          </a:p>
          <a:p>
            <a:pPr marL="0" indent="0">
              <a:buNone/>
            </a:pPr>
            <a:r>
              <a:rPr lang="en-GB" dirty="0" smtClean="0">
                <a:hlinkClick r:id="rId3"/>
              </a:rPr>
              <a:t>http://www.dignityincare.org.uk/Resources/Type/resource/?cid=8272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576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110</Words>
  <Application>Microsoft Office PowerPoint</Application>
  <PresentationFormat>On-screen Show (4:3)</PresentationFormat>
  <Paragraphs>32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Care Act 2014 </vt:lpstr>
      <vt:lpstr>An overview of some of the free learning and development materials available…</vt:lpstr>
      <vt:lpstr>Skills for Care</vt:lpstr>
      <vt:lpstr>Skills for Care</vt:lpstr>
      <vt:lpstr>PowerPoint Presentation</vt:lpstr>
      <vt:lpstr> Social Care Institute for Excellence (SCIE) </vt:lpstr>
      <vt:lpstr>PowerPoint Presentation</vt:lpstr>
      <vt:lpstr>PowerPoint Presentation</vt:lpstr>
      <vt:lpstr>National Dignity Council </vt:lpstr>
      <vt:lpstr>PowerPoint Presentation</vt:lpstr>
    </vt:vector>
  </TitlesOfParts>
  <Company>Oxfordshire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 Act 2014 An overview of some free learning and development resources </dc:title>
  <dc:creator>Sally.Latham</dc:creator>
  <cp:lastModifiedBy>Sally.Latham</cp:lastModifiedBy>
  <cp:revision>10</cp:revision>
  <dcterms:created xsi:type="dcterms:W3CDTF">2014-12-09T14:13:30Z</dcterms:created>
  <dcterms:modified xsi:type="dcterms:W3CDTF">2014-12-09T15:51:04Z</dcterms:modified>
</cp:coreProperties>
</file>