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60" r:id="rId4"/>
    <p:sldId id="261" r:id="rId5"/>
    <p:sldId id="259" r:id="rId6"/>
    <p:sldId id="264" r:id="rId7"/>
    <p:sldId id="258" r:id="rId8"/>
    <p:sldId id="271" r:id="rId9"/>
    <p:sldId id="277" r:id="rId10"/>
    <p:sldId id="272" r:id="rId11"/>
    <p:sldId id="270" r:id="rId12"/>
    <p:sldId id="273" r:id="rId13"/>
    <p:sldId id="267" r:id="rId14"/>
    <p:sldId id="274" r:id="rId15"/>
    <p:sldId id="275" r:id="rId16"/>
    <p:sldId id="276" r:id="rId17"/>
    <p:sldId id="279" r:id="rId18"/>
    <p:sldId id="280" r:id="rId19"/>
    <p:sldId id="278" r:id="rId20"/>
    <p:sldId id="281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030B7E-27CF-4760-93D3-A9C7609D5FF7}" v="5" dt="2020-10-22T12:49:08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9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0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0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41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4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0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2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07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3BD4F4D-8DA2-4719-9302-2B41B3DB4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65335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8C0CC-41E5-44F4-A2BE-851836712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3" y="2244909"/>
            <a:ext cx="4693473" cy="3954040"/>
          </a:xfrm>
        </p:spPr>
        <p:txBody>
          <a:bodyPr anchor="b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PROMOTING DIGNITY DURING COVID19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B142C-2424-418D-9A35-69FD9EE5E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4" y="659052"/>
            <a:ext cx="5819775" cy="670945"/>
          </a:xfrm>
        </p:spPr>
        <p:txBody>
          <a:bodyPr anchor="t">
            <a:normAutofit fontScale="70000" lnSpcReduction="20000"/>
          </a:bodyPr>
          <a:lstStyle/>
          <a:p>
            <a:r>
              <a:rPr lang="en-GB">
                <a:solidFill>
                  <a:srgbClr val="FFFFFF"/>
                </a:solidFill>
              </a:rPr>
              <a:t>LESLEY FLATLEY – REGISTERED MANAGER DAVLYN HOUSE</a:t>
            </a:r>
          </a:p>
          <a:p>
            <a:r>
              <a:rPr lang="en-GB">
                <a:solidFill>
                  <a:srgbClr val="FFFFFF"/>
                </a:solidFill>
              </a:rPr>
              <a:t>DIGNITY IN CARE CONFERENCE 2020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14478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68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9F1C3C3-781F-4813-80FD-9BC1E820A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" r="-1" b="1159"/>
          <a:stretch/>
        </p:blipFill>
        <p:spPr bwMode="auto">
          <a:xfrm>
            <a:off x="321734" y="321733"/>
            <a:ext cx="3084025" cy="30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43CBA6E-DF06-4FC3-AF3D-3BC5175C1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5217" b="5"/>
          <a:stretch/>
        </p:blipFill>
        <p:spPr bwMode="auto">
          <a:xfrm>
            <a:off x="321734" y="3514854"/>
            <a:ext cx="3084025" cy="27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226ADC9-1DC0-4DF3-9A07-6225CBAEB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19690" b="2"/>
          <a:stretch/>
        </p:blipFill>
        <p:spPr bwMode="auto">
          <a:xfrm>
            <a:off x="3598286" y="321733"/>
            <a:ext cx="4043250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52BC4-85DC-412D-82DC-15A2E5C1B0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995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0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F4AFC0C3-A102-4056-8145-CF9BB4A4BED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-959389" y="10"/>
            <a:ext cx="1319346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31EA-F6C5-43BE-8675-CC24215E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9906000" cy="3871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CELEBRATING EASTER 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58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49F735AA-3267-4BF9-BC11-414482479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3" r="1" b="24563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EB1371F-3205-4825-9721-AA0C2F6B8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r="-3" b="42693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4673C5A9-7A59-4923-A9F1-429D94CBF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3" r="2" b="9808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454051FC-8159-4E39-A3FA-85BBDD39E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2" r="1" b="42423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A5BB3393-DE58-4CCB-9F4B-A6F7920F3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5" r="-4" b="25012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387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48706A2-1346-4D47-9AFE-E34316291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" b="150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EA48A-C241-4C10-A9BF-50A9B9ED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9906000" cy="3871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CELEBRATING VE DAY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354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6" name="Picture 8">
            <a:extLst>
              <a:ext uri="{FF2B5EF4-FFF2-40B4-BE49-F238E27FC236}">
                <a16:creationId xmlns:a16="http://schemas.microsoft.com/office/drawing/2014/main" id="{05360F10-7646-4E2D-8FBF-40F7426FC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 r="1" b="43117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39F67B6F-A338-40D2-9BAD-B46B38B67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5" r="-3" b="34450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EF4FE363-99FF-4E3A-AE3D-8C4DE0C02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9" r="-2" b="40030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F2BFDB2D-415E-4C9E-BB79-95EB95A0B6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C20B344B-37F9-4D1B-B7E4-765D8BA1C0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676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D9B7-68F4-4BDE-9FA0-2090EC5F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GROOMING AND HAIRCUTS – STAYING NORMAL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180650B6-EECE-4590-9F2A-713B5FB6C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29004"/>
            <a:ext cx="3451058" cy="45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202661B0-0C41-4682-9C19-1F91131D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37" y="1866123"/>
            <a:ext cx="3045051" cy="40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366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6BC8D-11D5-4A3A-BDA4-D4B33C09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10" y="906768"/>
            <a:ext cx="10738242" cy="7365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HELPING OUR GARDEN BLOOM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1FB0664-E16F-4A07-B665-363768D24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>
            <a:extLst>
              <a:ext uri="{FF2B5EF4-FFF2-40B4-BE49-F238E27FC236}">
                <a16:creationId xmlns:a16="http://schemas.microsoft.com/office/drawing/2014/main" id="{73815215-9A77-4202-8823-D018C6D14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21"/>
          <a:stretch/>
        </p:blipFill>
        <p:spPr bwMode="auto">
          <a:xfrm>
            <a:off x="20" y="2645758"/>
            <a:ext cx="3195064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181D1E5D-8BD1-4ABB-907A-BA9B2B277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0" r="-3" b="6773"/>
          <a:stretch/>
        </p:blipFill>
        <p:spPr bwMode="auto">
          <a:xfrm>
            <a:off x="3152845" y="2645758"/>
            <a:ext cx="3011265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92DD9538-A29D-4E11-858B-D229014E5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3" r="-2" b="8634"/>
          <a:stretch/>
        </p:blipFill>
        <p:spPr bwMode="auto">
          <a:xfrm>
            <a:off x="6157955" y="2645758"/>
            <a:ext cx="3022485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F6053853-DB9B-43D6-B663-1DAA86FD2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" r="2" b="17469"/>
          <a:stretch/>
        </p:blipFill>
        <p:spPr bwMode="auto">
          <a:xfrm>
            <a:off x="9180408" y="2645758"/>
            <a:ext cx="3015160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695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306E553-FC01-4063-BAA9-2384D68F5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 b="5304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D681D-6643-4703-B5FE-496B5332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ENSURING DIGNITY IN END OF LIFE CARE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357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73" name="Straight Connector 14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74" name="Straight Connector 14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475" name="Rectangle 144">
            <a:extLst>
              <a:ext uri="{FF2B5EF4-FFF2-40B4-BE49-F238E27FC236}">
                <a16:creationId xmlns:a16="http://schemas.microsoft.com/office/drawing/2014/main" id="{35A8B9ED-4476-44C5-9209-0146C28B5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59033-BB79-4476-BA1D-B29AF0CE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012" y="2286001"/>
            <a:ext cx="3274143" cy="35838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100 BIRTHDAY CELEBRATIONS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CDB55962-EE31-449E-8AE7-632F63AAD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r="3" b="18015"/>
          <a:stretch/>
        </p:blipFill>
        <p:spPr bwMode="auto">
          <a:xfrm>
            <a:off x="5550" y="10"/>
            <a:ext cx="3808384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D871214E-AC65-4B35-A71A-92E75F66A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r="8337"/>
          <a:stretch/>
        </p:blipFill>
        <p:spPr bwMode="auto">
          <a:xfrm>
            <a:off x="3811616" y="10"/>
            <a:ext cx="3808384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76" name="Straight Connector 146">
            <a:extLst>
              <a:ext uri="{FF2B5EF4-FFF2-40B4-BE49-F238E27FC236}">
                <a16:creationId xmlns:a16="http://schemas.microsoft.com/office/drawing/2014/main" id="{C25D32A2-9FC1-4397-9A7C-9D84021CB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82000" y="763046"/>
            <a:ext cx="1524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4" name="Picture 8">
            <a:extLst>
              <a:ext uri="{FF2B5EF4-FFF2-40B4-BE49-F238E27FC236}">
                <a16:creationId xmlns:a16="http://schemas.microsoft.com/office/drawing/2014/main" id="{0C726690-709A-4CF3-810A-88190ED5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/>
          <a:stretch/>
        </p:blipFill>
        <p:spPr bwMode="auto">
          <a:xfrm>
            <a:off x="5550" y="3429000"/>
            <a:ext cx="38083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A8FDEBCC-D524-4A27-B921-A2C6ECB6B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r="10228"/>
          <a:stretch/>
        </p:blipFill>
        <p:spPr bwMode="auto">
          <a:xfrm>
            <a:off x="3811616" y="3429000"/>
            <a:ext cx="38083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626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B474D-76E1-46D0-8CF1-77930A72D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41" y="909423"/>
            <a:ext cx="3658378" cy="3735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MAKING BIRTHDAYS SPECIAL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431863F-9EC6-47DD-9DC5-E7970365B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50713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>
            <a:extLst>
              <a:ext uri="{FF2B5EF4-FFF2-40B4-BE49-F238E27FC236}">
                <a16:creationId xmlns:a16="http://schemas.microsoft.com/office/drawing/2014/main" id="{F68FF033-0069-4424-AF16-CB43E5827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6" r="4476" b="-4"/>
          <a:stretch/>
        </p:blipFill>
        <p:spPr bwMode="auto">
          <a:xfrm>
            <a:off x="4867132" y="723900"/>
            <a:ext cx="3281647" cy="541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3F3C14BB-8599-4A35-A26F-2C1C4FAB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-4" b="-4"/>
          <a:stretch/>
        </p:blipFill>
        <p:spPr bwMode="auto">
          <a:xfrm>
            <a:off x="8144284" y="723900"/>
            <a:ext cx="3244775" cy="541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76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23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5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2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ndoor, person, sitting, person&#10;&#10;Description automatically generated">
            <a:extLst>
              <a:ext uri="{FF2B5EF4-FFF2-40B4-BE49-F238E27FC236}">
                <a16:creationId xmlns:a16="http://schemas.microsoft.com/office/drawing/2014/main" id="{CB42CEE6-F4AD-45F3-8C65-0C9153693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r="48514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9" name="Rectangle 29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4FC34-BE60-4A7E-B967-C697BC76A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9906000" cy="3871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FACING THE CHALLENGE OF WEARING MASKS</a:t>
            </a:r>
          </a:p>
        </p:txBody>
      </p:sp>
      <p:sp>
        <p:nvSpPr>
          <p:cNvPr id="40" name="Rectangle 31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45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F5E4A45-6430-47E6-BAB0-5B4C7C7D9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4" b="1653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70B38-DA09-45EA-B040-7A8CF6FA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3" y="2244909"/>
            <a:ext cx="4693473" cy="39540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SAFELY WELCOMING OUR VISITORS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14478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21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135D6-3B4D-4115-878B-A3299D45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APPRECIATING OUR CARERS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089A4E8-05F9-45CD-8B8A-419B0A32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35" y="881744"/>
            <a:ext cx="4229877" cy="237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02552E76-2500-4DD3-A204-AA62C5B97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35" y="3596951"/>
            <a:ext cx="4229877" cy="237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0010DA06-9D08-4294-9BD2-7333C7824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89" y="881743"/>
            <a:ext cx="2373040" cy="316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food&#10;&#10;Description automatically generated">
            <a:extLst>
              <a:ext uri="{FF2B5EF4-FFF2-40B4-BE49-F238E27FC236}">
                <a16:creationId xmlns:a16="http://schemas.microsoft.com/office/drawing/2014/main" id="{C07B461B-EC2D-4796-8647-BE046BC20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01" y="3261049"/>
            <a:ext cx="2446628" cy="2750196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6A1D7EE-93BE-4B14-8358-649146099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87" y="2484274"/>
            <a:ext cx="1983921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>
            <a:extLst>
              <a:ext uri="{FF2B5EF4-FFF2-40B4-BE49-F238E27FC236}">
                <a16:creationId xmlns:a16="http://schemas.microsoft.com/office/drawing/2014/main" id="{3E0D02F6-3CEE-48EE-89F7-D3D07A0E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4" y="364360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804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8E324-BBF6-4CE5-B351-976A8F8F6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10" y="906768"/>
            <a:ext cx="10738242" cy="7365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USING SOCIAL MEDIA TO CONNECT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E1FB0664-E16F-4A07-B665-363768D24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>
            <a:extLst>
              <a:ext uri="{FF2B5EF4-FFF2-40B4-BE49-F238E27FC236}">
                <a16:creationId xmlns:a16="http://schemas.microsoft.com/office/drawing/2014/main" id="{15CC043C-89FD-468B-8E02-2339EBDA9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841"/>
          <a:stretch/>
        </p:blipFill>
        <p:spPr bwMode="auto">
          <a:xfrm>
            <a:off x="20" y="2645758"/>
            <a:ext cx="3195064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 person holding a computer&#10;&#10;Description automatically generated">
            <a:extLst>
              <a:ext uri="{FF2B5EF4-FFF2-40B4-BE49-F238E27FC236}">
                <a16:creationId xmlns:a16="http://schemas.microsoft.com/office/drawing/2014/main" id="{B8C88203-3CDC-4F48-BE49-6BCCA4C81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" r="-3" b="20280"/>
          <a:stretch/>
        </p:blipFill>
        <p:spPr bwMode="auto">
          <a:xfrm>
            <a:off x="3152845" y="2645758"/>
            <a:ext cx="3011265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person sitting on a couch&#10;&#10;Description automatically generated">
            <a:extLst>
              <a:ext uri="{FF2B5EF4-FFF2-40B4-BE49-F238E27FC236}">
                <a16:creationId xmlns:a16="http://schemas.microsoft.com/office/drawing/2014/main" id="{9E58D0A5-A3FB-4D42-BF34-F5B6342CB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1606"/>
          <a:stretch/>
        </p:blipFill>
        <p:spPr bwMode="auto">
          <a:xfrm>
            <a:off x="6157955" y="2645758"/>
            <a:ext cx="3022485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 person sitting at a table&#10;&#10;Description automatically generated">
            <a:extLst>
              <a:ext uri="{FF2B5EF4-FFF2-40B4-BE49-F238E27FC236}">
                <a16:creationId xmlns:a16="http://schemas.microsoft.com/office/drawing/2014/main" id="{0F0AFB5E-549D-404F-9DB1-C772F95A0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419"/>
          <a:stretch/>
        </p:blipFill>
        <p:spPr bwMode="auto">
          <a:xfrm>
            <a:off x="9180408" y="2645758"/>
            <a:ext cx="3015160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23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54" name="Straight Connector 14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5" name="Straight Connector 14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56" name="Rectangle 14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12435-B51B-493D-AC98-91E59FCF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182" y="4683753"/>
            <a:ext cx="10775020" cy="922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SHARING OUR VOICES IN THE LOCAL COMMUNITY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7F774BF-F671-4EF7-88A3-5F926963E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21"/>
          <a:stretch/>
        </p:blipFill>
        <p:spPr bwMode="auto">
          <a:xfrm>
            <a:off x="800100" y="915529"/>
            <a:ext cx="2484504" cy="32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E5AC72C-C0F7-4E43-AB76-4E78E0D87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230" b="4"/>
          <a:stretch/>
        </p:blipFill>
        <p:spPr bwMode="auto">
          <a:xfrm>
            <a:off x="3599698" y="893353"/>
            <a:ext cx="2360501" cy="329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0FCD099-E024-4228-883C-6F797B021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r="4" b="4"/>
          <a:stretch/>
        </p:blipFill>
        <p:spPr bwMode="auto">
          <a:xfrm>
            <a:off x="6287246" y="856169"/>
            <a:ext cx="2384015" cy="333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104843D4-8508-4F92-9303-505281EC0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" b="4"/>
          <a:stretch/>
        </p:blipFill>
        <p:spPr bwMode="auto">
          <a:xfrm>
            <a:off x="9013663" y="876597"/>
            <a:ext cx="2378237" cy="331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57" name="Straight Connector 146">
            <a:extLst>
              <a:ext uri="{FF2B5EF4-FFF2-40B4-BE49-F238E27FC236}">
                <a16:creationId xmlns:a16="http://schemas.microsoft.com/office/drawing/2014/main" id="{3D0A5F80-3A4E-4404-B836-A6C23BDEE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5720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202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95CD8-AF3A-4BC4-91DB-77101277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10" y="906768"/>
            <a:ext cx="10738242" cy="7365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/>
              <a:t>HELPING OUR RESIDENTS TO HELP THE COMMUNITY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E1FB0664-E16F-4A07-B665-363768D24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95062D66-64A1-4E41-A016-BCD49F897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841"/>
          <a:stretch/>
        </p:blipFill>
        <p:spPr bwMode="auto">
          <a:xfrm>
            <a:off x="20" y="2645758"/>
            <a:ext cx="3195064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48C96FA-EC87-47DB-8CBC-31E185816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314"/>
          <a:stretch/>
        </p:blipFill>
        <p:spPr bwMode="auto">
          <a:xfrm>
            <a:off x="6217537" y="2645759"/>
            <a:ext cx="3011265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58318F4-01DD-478B-AF8F-DFF5B7A4B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1606"/>
          <a:stretch/>
        </p:blipFill>
        <p:spPr bwMode="auto">
          <a:xfrm>
            <a:off x="3173224" y="2645759"/>
            <a:ext cx="3022485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CD7E8C-BBE3-4726-BD64-61BAFFE97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4" r="2" b="9365"/>
          <a:stretch/>
        </p:blipFill>
        <p:spPr bwMode="auto">
          <a:xfrm>
            <a:off x="9180408" y="2645758"/>
            <a:ext cx="3015160" cy="42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126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FA22337-4CA0-428A-90ED-6242E231D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3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42229-2E3B-4D8B-9F08-9A4BC6D8A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865" y="921797"/>
            <a:ext cx="3455902" cy="38085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/>
              <a:t>CONTINUING TO WORSHIP AND JOIN IN VILLAGE CHOIR WITH THE HELP OF OTHERS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EBA1BFE-F851-4708-9ED8-0975B7C3F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r="12808"/>
          <a:stretch/>
        </p:blipFill>
        <p:spPr bwMode="auto">
          <a:xfrm>
            <a:off x="20" y="10"/>
            <a:ext cx="3654960" cy="685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0875CCD9-2718-4C67-9B29-B9B2202BC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8" r="12364"/>
          <a:stretch/>
        </p:blipFill>
        <p:spPr bwMode="auto">
          <a:xfrm>
            <a:off x="3654980" y="-4"/>
            <a:ext cx="3673830" cy="68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AF9D138-2A50-4B26-B7AB-6D62CE1A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47238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7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60E52DF2-6802-459B-AC2A-AF976DEB1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92317-BB68-462E-9A64-A7E98136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184" y="2386295"/>
            <a:ext cx="3730839" cy="35691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MAKING SPECIAL CELEBRATIONS SPECIAL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FA5C250-3D91-4501-87D5-A2A4C276A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322"/>
          <a:stretch/>
        </p:blipFill>
        <p:spPr bwMode="auto">
          <a:xfrm>
            <a:off x="20" y="10"/>
            <a:ext cx="7320707" cy="685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96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isplay in a room&#10;&#10;Description automatically generated">
            <a:extLst>
              <a:ext uri="{FF2B5EF4-FFF2-40B4-BE49-F238E27FC236}">
                <a16:creationId xmlns:a16="http://schemas.microsoft.com/office/drawing/2014/main" id="{094C1DB9-90B0-48DC-945D-EB50FA11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8" b="14692"/>
          <a:stretch/>
        </p:blipFill>
        <p:spPr>
          <a:xfrm>
            <a:off x="-7662" y="129159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6A00E-8977-4B62-B9A9-608B2F64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9906000" cy="3871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MOTHERS DAY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15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4" name="Rectangle 193">
            <a:extLst>
              <a:ext uri="{FF2B5EF4-FFF2-40B4-BE49-F238E27FC236}">
                <a16:creationId xmlns:a16="http://schemas.microsoft.com/office/drawing/2014/main" id="{2B692957-EB5C-4A98-B495-7D058D787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2CECA-1722-47B4-8C8F-94E1830A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97" y="909946"/>
            <a:ext cx="10696575" cy="757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FATHERS DAY</a:t>
            </a: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EADFE7DF-2727-4F3E-B6CE-8DA0A70FC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44818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6" name="Picture 6">
            <a:extLst>
              <a:ext uri="{FF2B5EF4-FFF2-40B4-BE49-F238E27FC236}">
                <a16:creationId xmlns:a16="http://schemas.microsoft.com/office/drawing/2014/main" id="{374A9A7B-B15F-46C6-803F-819EAAAC0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r="13005"/>
          <a:stretch/>
        </p:blipFill>
        <p:spPr bwMode="auto">
          <a:xfrm>
            <a:off x="-1" y="2665508"/>
            <a:ext cx="4136091" cy="419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>
            <a:extLst>
              <a:ext uri="{FF2B5EF4-FFF2-40B4-BE49-F238E27FC236}">
                <a16:creationId xmlns:a16="http://schemas.microsoft.com/office/drawing/2014/main" id="{83D1F765-BB86-4E52-AA13-A0ECA3776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r="5993"/>
          <a:stretch/>
        </p:blipFill>
        <p:spPr bwMode="auto">
          <a:xfrm>
            <a:off x="4136091" y="2665508"/>
            <a:ext cx="4072218" cy="419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EE80525F-9D97-439B-92E0-C4D164734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r="23376"/>
          <a:stretch/>
        </p:blipFill>
        <p:spPr bwMode="auto">
          <a:xfrm>
            <a:off x="8191500" y="2665507"/>
            <a:ext cx="4000500" cy="419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13917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LightSeedLeftStep">
      <a:dk1>
        <a:srgbClr val="000000"/>
      </a:dk1>
      <a:lt1>
        <a:srgbClr val="FFFFFF"/>
      </a:lt1>
      <a:dk2>
        <a:srgbClr val="243541"/>
      </a:dk2>
      <a:lt2>
        <a:srgbClr val="E4E8E2"/>
      </a:lt2>
      <a:accent1>
        <a:srgbClr val="B591CB"/>
      </a:accent1>
      <a:accent2>
        <a:srgbClr val="8779C0"/>
      </a:accent2>
      <a:accent3>
        <a:srgbClr val="919ECB"/>
      </a:accent3>
      <a:accent4>
        <a:srgbClr val="79A6C0"/>
      </a:accent4>
      <a:accent5>
        <a:srgbClr val="7CADAB"/>
      </a:accent5>
      <a:accent6>
        <a:srgbClr val="6FB092"/>
      </a:accent6>
      <a:hlink>
        <a:srgbClr val="6B8D55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Microsoft Office PowerPoint</Application>
  <PresentationFormat>Widescreen</PresentationFormat>
  <Paragraphs>20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Calisto MT</vt:lpstr>
      <vt:lpstr>Univers Condensed</vt:lpstr>
      <vt:lpstr>ChronicleVTI</vt:lpstr>
      <vt:lpstr>PROMOTING DIGNITY DURING COVID19</vt:lpstr>
      <vt:lpstr>FACING THE CHALLENGE OF WEARING MASKS</vt:lpstr>
      <vt:lpstr>USING SOCIAL MEDIA TO CONNECT</vt:lpstr>
      <vt:lpstr>SHARING OUR VOICES IN THE LOCAL COMMUNITY</vt:lpstr>
      <vt:lpstr>HELPING OUR RESIDENTS TO HELP THE COMMUNITY</vt:lpstr>
      <vt:lpstr>CONTINUING TO WORSHIP AND JOIN IN VILLAGE CHOIR WITH THE HELP OF OTHERS</vt:lpstr>
      <vt:lpstr>MAKING SPECIAL CELEBRATIONS SPECIAL </vt:lpstr>
      <vt:lpstr>MOTHERS DAY</vt:lpstr>
      <vt:lpstr>FATHERS DAY</vt:lpstr>
      <vt:lpstr>PowerPoint Presentation</vt:lpstr>
      <vt:lpstr>CELEBRATING EASTER </vt:lpstr>
      <vt:lpstr>PowerPoint Presentation</vt:lpstr>
      <vt:lpstr>CELEBRATING VE DAY </vt:lpstr>
      <vt:lpstr>PowerPoint Presentation</vt:lpstr>
      <vt:lpstr>GROOMING AND HAIRCUTS – STAYING NORMAL</vt:lpstr>
      <vt:lpstr>HELPING OUR GARDEN BLOOM</vt:lpstr>
      <vt:lpstr>ENSURING DIGNITY IN END OF LIFE CARE</vt:lpstr>
      <vt:lpstr>100 BIRTHDAY CELEBRATIONS</vt:lpstr>
      <vt:lpstr>MAKING BIRTHDAYS SPECIAL</vt:lpstr>
      <vt:lpstr>SAFELY WELCOMING OUR VISITORS</vt:lpstr>
      <vt:lpstr>APPRECIATING OUR CARERS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DIGNITY DURING COVID19</dc:title>
  <dc:creator>lesley flatley</dc:creator>
  <cp:lastModifiedBy>User</cp:lastModifiedBy>
  <cp:revision>2</cp:revision>
  <dcterms:created xsi:type="dcterms:W3CDTF">2020-10-22T12:49:54Z</dcterms:created>
  <dcterms:modified xsi:type="dcterms:W3CDTF">2020-10-28T16:46:50Z</dcterms:modified>
</cp:coreProperties>
</file>